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9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9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0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2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2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0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0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5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AF6E4-1F55-48C2-85C2-8A3474E18E9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B83B-F18B-4234-B295-B67AF62B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" y="195648"/>
            <a:ext cx="8778240" cy="79713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We use the R.A.C.E. method to improve our writing.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" y="992778"/>
            <a:ext cx="8778240" cy="5603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 Why did Satchel Paige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 separately to games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Answer: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Satchel Paige (R)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drove separately to games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bus his teammates took was (A1)bumpy and rickety.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*Miss Lewis counts this as one answer because “bumpy and rickety” both describe comfort.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response does not have any (C)text evidence cited or paraphrase to support their response. This author did not include any (E)explanation of their thinking. This is Level 1 writing.</a:t>
            </a:r>
          </a:p>
        </p:txBody>
      </p:sp>
    </p:spTree>
    <p:extLst>
      <p:ext uri="{BB962C8B-B14F-4D97-AF65-F5344CB8AC3E}">
        <p14:creationId xmlns:p14="http://schemas.microsoft.com/office/powerpoint/2010/main" val="358663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37" y="286749"/>
            <a:ext cx="8712925" cy="6015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We use the R.A.C.E. method to improve our writing.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37" y="979714"/>
            <a:ext cx="8712925" cy="51972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 Why did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Satchel Paige drive separately to games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Proficient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using R.A.C.E.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Satchel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Paige likely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(R)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drove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separately to games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he was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(A1)</a:t>
            </a:r>
            <a:r>
              <a:rPr lang="en-US" dirty="0">
                <a:solidFill>
                  <a:srgbClr val="FF0000"/>
                </a:solidFill>
              </a:rPr>
              <a:t>independent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(A2)wanted a more comfortable drive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 explains,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(C)“he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drove alone, in cars that would take him wherever he wanted to go.”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(E)This evidence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proves that Satchel is independent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know that people who want to go where they feel like going are independent because they can make their own decisions. 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also mentioned,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(C/P) that he sometimes rode with his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teammates on rickety old buses, bumping along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roads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(E)I know that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bumping along in a rickety vehicle would be uncomfortable, so Satchel may have chosen to drive separately to enjoy a more comfortable trip.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conclusion, Satchel Paige probably drove separately because he’s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prefers a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comfortable ride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8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124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We use the R.A.C.E. method to improve our writing.</vt:lpstr>
      <vt:lpstr>We use the R.A.C.E. method to improve our writing.</vt:lpstr>
    </vt:vector>
  </TitlesOfParts>
  <Company>DES MOINES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use the R.A.C.E. method to improve our writing.</dc:title>
  <dc:creator>Lewis, Melissa</dc:creator>
  <cp:lastModifiedBy>Lewis, Melissa</cp:lastModifiedBy>
  <cp:revision>3</cp:revision>
  <dcterms:created xsi:type="dcterms:W3CDTF">2017-09-19T21:02:36Z</dcterms:created>
  <dcterms:modified xsi:type="dcterms:W3CDTF">2017-09-19T21:21:53Z</dcterms:modified>
</cp:coreProperties>
</file>