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69" r:id="rId3"/>
    <p:sldId id="258" r:id="rId4"/>
    <p:sldId id="262" r:id="rId5"/>
    <p:sldId id="270" r:id="rId6"/>
    <p:sldId id="268" r:id="rId7"/>
    <p:sldId id="265" r:id="rId8"/>
    <p:sldId id="264" r:id="rId9"/>
    <p:sldId id="271" r:id="rId10"/>
    <p:sldId id="261" r:id="rId11"/>
    <p:sldId id="259" r:id="rId12"/>
    <p:sldId id="260" r:id="rId13"/>
    <p:sldId id="267" r:id="rId14"/>
    <p:sldId id="266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07DC6-1BCD-4A72-B111-C990DB8389C0}" v="1368" dt="2021-08-29T20:27:12.056"/>
    <p1510:client id="{71BE342E-C50A-A781-11A0-C0858003ECB2}" v="430" dt="2021-08-29T20:37:56.132"/>
    <p1510:client id="{D322C0CE-CA27-45FF-A6B2-DBAFC02D520B}" v="141" dt="2021-08-29T20:03:05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, Melissa" userId="aa03375f-02f4-49a4-bbca-79ec8e785162" providerId="ADAL" clId="{4DC07DC6-1BCD-4A72-B111-C990DB8389C0}"/>
    <pc:docChg chg="custSel addSld modSld sldOrd">
      <pc:chgData name="Lewis, Melissa" userId="aa03375f-02f4-49a4-bbca-79ec8e785162" providerId="ADAL" clId="{4DC07DC6-1BCD-4A72-B111-C990DB8389C0}" dt="2021-08-29T20:27:12.056" v="1431" actId="20577"/>
      <pc:docMkLst>
        <pc:docMk/>
      </pc:docMkLst>
      <pc:sldChg chg="addSp delSp modSp mod">
        <pc:chgData name="Lewis, Melissa" userId="aa03375f-02f4-49a4-bbca-79ec8e785162" providerId="ADAL" clId="{4DC07DC6-1BCD-4A72-B111-C990DB8389C0}" dt="2021-08-29T20:06:47.574" v="151" actId="14100"/>
        <pc:sldMkLst>
          <pc:docMk/>
          <pc:sldMk cId="1396806018" sldId="257"/>
        </pc:sldMkLst>
        <pc:spChg chg="add mod">
          <ac:chgData name="Lewis, Melissa" userId="aa03375f-02f4-49a4-bbca-79ec8e785162" providerId="ADAL" clId="{4DC07DC6-1BCD-4A72-B111-C990DB8389C0}" dt="2021-08-29T20:06:47.574" v="151" actId="14100"/>
          <ac:spMkLst>
            <pc:docMk/>
            <pc:sldMk cId="1396806018" sldId="257"/>
            <ac:spMk id="2" creationId="{C26BC728-5EB4-4F69-86B5-370D27084E9D}"/>
          </ac:spMkLst>
        </pc:spChg>
        <pc:spChg chg="del mod">
          <ac:chgData name="Lewis, Melissa" userId="aa03375f-02f4-49a4-bbca-79ec8e785162" providerId="ADAL" clId="{4DC07DC6-1BCD-4A72-B111-C990DB8389C0}" dt="2021-08-29T20:03:41.503" v="2" actId="478"/>
          <ac:spMkLst>
            <pc:docMk/>
            <pc:sldMk cId="1396806018" sldId="257"/>
            <ac:spMk id="9" creationId="{2387F6A3-1C37-4CD5-A0C9-7FA0820BB01A}"/>
          </ac:spMkLst>
        </pc:spChg>
        <pc:spChg chg="del">
          <ac:chgData name="Lewis, Melissa" userId="aa03375f-02f4-49a4-bbca-79ec8e785162" providerId="ADAL" clId="{4DC07DC6-1BCD-4A72-B111-C990DB8389C0}" dt="2021-08-29T20:03:38.573" v="0" actId="478"/>
          <ac:spMkLst>
            <pc:docMk/>
            <pc:sldMk cId="1396806018" sldId="257"/>
            <ac:spMk id="10" creationId="{7E2B5F35-656F-4219-8159-3B4DEE6F8859}"/>
          </ac:spMkLst>
        </pc:spChg>
        <pc:spChg chg="mod">
          <ac:chgData name="Lewis, Melissa" userId="aa03375f-02f4-49a4-bbca-79ec8e785162" providerId="ADAL" clId="{4DC07DC6-1BCD-4A72-B111-C990DB8389C0}" dt="2021-08-29T20:05:51.630" v="66" actId="1076"/>
          <ac:spMkLst>
            <pc:docMk/>
            <pc:sldMk cId="1396806018" sldId="257"/>
            <ac:spMk id="11" creationId="{AF49522A-3B7D-4F2E-BF3A-0E9D4178F3D2}"/>
          </ac:spMkLst>
        </pc:spChg>
        <pc:spChg chg="del">
          <ac:chgData name="Lewis, Melissa" userId="aa03375f-02f4-49a4-bbca-79ec8e785162" providerId="ADAL" clId="{4DC07DC6-1BCD-4A72-B111-C990DB8389C0}" dt="2021-08-29T20:03:45.332" v="4" actId="478"/>
          <ac:spMkLst>
            <pc:docMk/>
            <pc:sldMk cId="1396806018" sldId="257"/>
            <ac:spMk id="12" creationId="{2C26379E-498C-4FC4-AB62-DCB344E154D4}"/>
          </ac:spMkLst>
        </pc:spChg>
        <pc:spChg chg="del">
          <ac:chgData name="Lewis, Melissa" userId="aa03375f-02f4-49a4-bbca-79ec8e785162" providerId="ADAL" clId="{4DC07DC6-1BCD-4A72-B111-C990DB8389C0}" dt="2021-08-29T20:03:43.573" v="3" actId="478"/>
          <ac:spMkLst>
            <pc:docMk/>
            <pc:sldMk cId="1396806018" sldId="257"/>
            <ac:spMk id="14" creationId="{3A8987E2-98B5-4427-B19C-D58D8FD83E51}"/>
          </ac:spMkLst>
        </pc:spChg>
      </pc:sldChg>
      <pc:sldChg chg="addSp delSp modSp new mod modAnim">
        <pc:chgData name="Lewis, Melissa" userId="aa03375f-02f4-49a4-bbca-79ec8e785162" providerId="ADAL" clId="{4DC07DC6-1BCD-4A72-B111-C990DB8389C0}" dt="2021-08-29T20:27:12.056" v="1431" actId="20577"/>
        <pc:sldMkLst>
          <pc:docMk/>
          <pc:sldMk cId="3504661476" sldId="258"/>
        </pc:sldMkLst>
        <pc:spChg chg="del mod">
          <ac:chgData name="Lewis, Melissa" userId="aa03375f-02f4-49a4-bbca-79ec8e785162" providerId="ADAL" clId="{4DC07DC6-1BCD-4A72-B111-C990DB8389C0}" dt="2021-08-29T20:08:11.001" v="178" actId="478"/>
          <ac:spMkLst>
            <pc:docMk/>
            <pc:sldMk cId="3504661476" sldId="258"/>
            <ac:spMk id="2" creationId="{376710A9-9E67-42AD-8193-6089E8E30EC0}"/>
          </ac:spMkLst>
        </pc:spChg>
        <pc:spChg chg="del">
          <ac:chgData name="Lewis, Melissa" userId="aa03375f-02f4-49a4-bbca-79ec8e785162" providerId="ADAL" clId="{4DC07DC6-1BCD-4A72-B111-C990DB8389C0}" dt="2021-08-29T20:08:39.812" v="226" actId="478"/>
          <ac:spMkLst>
            <pc:docMk/>
            <pc:sldMk cId="3504661476" sldId="258"/>
            <ac:spMk id="3" creationId="{FD91862B-3E5A-4FDF-A4AB-284075993823}"/>
          </ac:spMkLst>
        </pc:spChg>
        <pc:spChg chg="add mod">
          <ac:chgData name="Lewis, Melissa" userId="aa03375f-02f4-49a4-bbca-79ec8e785162" providerId="ADAL" clId="{4DC07DC6-1BCD-4A72-B111-C990DB8389C0}" dt="2021-08-29T20:26:59.927" v="1405" actId="20577"/>
          <ac:spMkLst>
            <pc:docMk/>
            <pc:sldMk cId="3504661476" sldId="258"/>
            <ac:spMk id="5" creationId="{7271CB06-3F15-4585-80CF-E617F4DDA2FD}"/>
          </ac:spMkLst>
        </pc:spChg>
        <pc:spChg chg="add mod">
          <ac:chgData name="Lewis, Melissa" userId="aa03375f-02f4-49a4-bbca-79ec8e785162" providerId="ADAL" clId="{4DC07DC6-1BCD-4A72-B111-C990DB8389C0}" dt="2021-08-29T20:10:08.681" v="237" actId="1076"/>
          <ac:spMkLst>
            <pc:docMk/>
            <pc:sldMk cId="3504661476" sldId="258"/>
            <ac:spMk id="6" creationId="{B83E9392-0BDE-4D23-9553-DDEF3A297171}"/>
          </ac:spMkLst>
        </pc:spChg>
        <pc:spChg chg="add del mod">
          <ac:chgData name="Lewis, Melissa" userId="aa03375f-02f4-49a4-bbca-79ec8e785162" providerId="ADAL" clId="{4DC07DC6-1BCD-4A72-B111-C990DB8389C0}" dt="2021-08-29T20:09:37.725" v="232" actId="478"/>
          <ac:spMkLst>
            <pc:docMk/>
            <pc:sldMk cId="3504661476" sldId="258"/>
            <ac:spMk id="7" creationId="{D0770709-05C3-486E-9232-0007AABDCA5F}"/>
          </ac:spMkLst>
        </pc:spChg>
        <pc:spChg chg="add mod">
          <ac:chgData name="Lewis, Melissa" userId="aa03375f-02f4-49a4-bbca-79ec8e785162" providerId="ADAL" clId="{4DC07DC6-1BCD-4A72-B111-C990DB8389C0}" dt="2021-08-29T20:10:02.872" v="236" actId="1076"/>
          <ac:spMkLst>
            <pc:docMk/>
            <pc:sldMk cId="3504661476" sldId="258"/>
            <ac:spMk id="8" creationId="{F0664E6D-7170-4679-9553-A0264737ED2D}"/>
          </ac:spMkLst>
        </pc:spChg>
        <pc:spChg chg="add mod">
          <ac:chgData name="Lewis, Melissa" userId="aa03375f-02f4-49a4-bbca-79ec8e785162" providerId="ADAL" clId="{4DC07DC6-1BCD-4A72-B111-C990DB8389C0}" dt="2021-08-29T20:27:12.056" v="1431" actId="20577"/>
          <ac:spMkLst>
            <pc:docMk/>
            <pc:sldMk cId="3504661476" sldId="258"/>
            <ac:spMk id="9" creationId="{04A0043A-D88B-48D1-BAA0-C8090ED412B3}"/>
          </ac:spMkLst>
        </pc:spChg>
        <pc:spChg chg="add mod">
          <ac:chgData name="Lewis, Melissa" userId="aa03375f-02f4-49a4-bbca-79ec8e785162" providerId="ADAL" clId="{4DC07DC6-1BCD-4A72-B111-C990DB8389C0}" dt="2021-08-29T20:11:44.966" v="334" actId="14100"/>
          <ac:spMkLst>
            <pc:docMk/>
            <pc:sldMk cId="3504661476" sldId="258"/>
            <ac:spMk id="11" creationId="{7631D7EC-00CC-4C2F-A503-6C7C1AF63536}"/>
          </ac:spMkLst>
        </pc:spChg>
        <pc:picChg chg="add del">
          <ac:chgData name="Lewis, Melissa" userId="aa03375f-02f4-49a4-bbca-79ec8e785162" providerId="ADAL" clId="{4DC07DC6-1BCD-4A72-B111-C990DB8389C0}" dt="2021-08-29T20:11:13.989" v="283"/>
          <ac:picMkLst>
            <pc:docMk/>
            <pc:sldMk cId="3504661476" sldId="258"/>
            <ac:picMk id="10" creationId="{1975A712-3A3C-42FB-9B71-041F0CFC3A0E}"/>
          </ac:picMkLst>
        </pc:picChg>
      </pc:sldChg>
      <pc:sldChg chg="modSp add">
        <pc:chgData name="Lewis, Melissa" userId="aa03375f-02f4-49a4-bbca-79ec8e785162" providerId="ADAL" clId="{4DC07DC6-1BCD-4A72-B111-C990DB8389C0}" dt="2021-08-29T20:12:56.239" v="453" actId="20577"/>
        <pc:sldMkLst>
          <pc:docMk/>
          <pc:sldMk cId="1503346637" sldId="259"/>
        </pc:sldMkLst>
        <pc:spChg chg="mod">
          <ac:chgData name="Lewis, Melissa" userId="aa03375f-02f4-49a4-bbca-79ec8e785162" providerId="ADAL" clId="{4DC07DC6-1BCD-4A72-B111-C990DB8389C0}" dt="2021-08-29T20:12:20.799" v="354" actId="20577"/>
          <ac:spMkLst>
            <pc:docMk/>
            <pc:sldMk cId="1503346637" sldId="259"/>
            <ac:spMk id="5" creationId="{7271CB06-3F15-4585-80CF-E617F4DDA2FD}"/>
          </ac:spMkLst>
        </pc:spChg>
        <pc:spChg chg="mod">
          <ac:chgData name="Lewis, Melissa" userId="aa03375f-02f4-49a4-bbca-79ec8e785162" providerId="ADAL" clId="{4DC07DC6-1BCD-4A72-B111-C990DB8389C0}" dt="2021-08-29T20:12:38.929" v="405" actId="20577"/>
          <ac:spMkLst>
            <pc:docMk/>
            <pc:sldMk cId="1503346637" sldId="259"/>
            <ac:spMk id="9" creationId="{04A0043A-D88B-48D1-BAA0-C8090ED412B3}"/>
          </ac:spMkLst>
        </pc:spChg>
        <pc:spChg chg="mod">
          <ac:chgData name="Lewis, Melissa" userId="aa03375f-02f4-49a4-bbca-79ec8e785162" providerId="ADAL" clId="{4DC07DC6-1BCD-4A72-B111-C990DB8389C0}" dt="2021-08-29T20:12:56.239" v="453" actId="20577"/>
          <ac:spMkLst>
            <pc:docMk/>
            <pc:sldMk cId="1503346637" sldId="259"/>
            <ac:spMk id="11" creationId="{7631D7EC-00CC-4C2F-A503-6C7C1AF63536}"/>
          </ac:spMkLst>
        </pc:spChg>
      </pc:sldChg>
      <pc:sldChg chg="modSp add mod">
        <pc:chgData name="Lewis, Melissa" userId="aa03375f-02f4-49a4-bbca-79ec8e785162" providerId="ADAL" clId="{4DC07DC6-1BCD-4A72-B111-C990DB8389C0}" dt="2021-08-29T20:14:04.561" v="599" actId="20577"/>
        <pc:sldMkLst>
          <pc:docMk/>
          <pc:sldMk cId="2823783412" sldId="260"/>
        </pc:sldMkLst>
        <pc:spChg chg="mod">
          <ac:chgData name="Lewis, Melissa" userId="aa03375f-02f4-49a4-bbca-79ec8e785162" providerId="ADAL" clId="{4DC07DC6-1BCD-4A72-B111-C990DB8389C0}" dt="2021-08-29T20:13:26.751" v="487" actId="20577"/>
          <ac:spMkLst>
            <pc:docMk/>
            <pc:sldMk cId="2823783412" sldId="260"/>
            <ac:spMk id="5" creationId="{7271CB06-3F15-4585-80CF-E617F4DDA2FD}"/>
          </ac:spMkLst>
        </pc:spChg>
        <pc:spChg chg="mod">
          <ac:chgData name="Lewis, Melissa" userId="aa03375f-02f4-49a4-bbca-79ec8e785162" providerId="ADAL" clId="{4DC07DC6-1BCD-4A72-B111-C990DB8389C0}" dt="2021-08-29T20:13:37.687" v="521" actId="20577"/>
          <ac:spMkLst>
            <pc:docMk/>
            <pc:sldMk cId="2823783412" sldId="260"/>
            <ac:spMk id="9" creationId="{04A0043A-D88B-48D1-BAA0-C8090ED412B3}"/>
          </ac:spMkLst>
        </pc:spChg>
        <pc:spChg chg="mod">
          <ac:chgData name="Lewis, Melissa" userId="aa03375f-02f4-49a4-bbca-79ec8e785162" providerId="ADAL" clId="{4DC07DC6-1BCD-4A72-B111-C990DB8389C0}" dt="2021-08-29T20:14:04.561" v="599" actId="20577"/>
          <ac:spMkLst>
            <pc:docMk/>
            <pc:sldMk cId="2823783412" sldId="260"/>
            <ac:spMk id="11" creationId="{7631D7EC-00CC-4C2F-A503-6C7C1AF63536}"/>
          </ac:spMkLst>
        </pc:spChg>
      </pc:sldChg>
      <pc:sldChg chg="modSp add mod">
        <pc:chgData name="Lewis, Melissa" userId="aa03375f-02f4-49a4-bbca-79ec8e785162" providerId="ADAL" clId="{4DC07DC6-1BCD-4A72-B111-C990DB8389C0}" dt="2021-08-29T20:14:40.790" v="658" actId="20577"/>
        <pc:sldMkLst>
          <pc:docMk/>
          <pc:sldMk cId="3806894651" sldId="261"/>
        </pc:sldMkLst>
        <pc:spChg chg="mod">
          <ac:chgData name="Lewis, Melissa" userId="aa03375f-02f4-49a4-bbca-79ec8e785162" providerId="ADAL" clId="{4DC07DC6-1BCD-4A72-B111-C990DB8389C0}" dt="2021-08-29T20:14:19.233" v="621" actId="20577"/>
          <ac:spMkLst>
            <pc:docMk/>
            <pc:sldMk cId="3806894651" sldId="261"/>
            <ac:spMk id="5" creationId="{7271CB06-3F15-4585-80CF-E617F4DDA2FD}"/>
          </ac:spMkLst>
        </pc:spChg>
        <pc:spChg chg="mod">
          <ac:chgData name="Lewis, Melissa" userId="aa03375f-02f4-49a4-bbca-79ec8e785162" providerId="ADAL" clId="{4DC07DC6-1BCD-4A72-B111-C990DB8389C0}" dt="2021-08-29T20:14:33.371" v="645" actId="20577"/>
          <ac:spMkLst>
            <pc:docMk/>
            <pc:sldMk cId="3806894651" sldId="261"/>
            <ac:spMk id="9" creationId="{04A0043A-D88B-48D1-BAA0-C8090ED412B3}"/>
          </ac:spMkLst>
        </pc:spChg>
        <pc:spChg chg="mod">
          <ac:chgData name="Lewis, Melissa" userId="aa03375f-02f4-49a4-bbca-79ec8e785162" providerId="ADAL" clId="{4DC07DC6-1BCD-4A72-B111-C990DB8389C0}" dt="2021-08-29T20:14:40.790" v="658" actId="20577"/>
          <ac:spMkLst>
            <pc:docMk/>
            <pc:sldMk cId="3806894651" sldId="261"/>
            <ac:spMk id="11" creationId="{7631D7EC-00CC-4C2F-A503-6C7C1AF63536}"/>
          </ac:spMkLst>
        </pc:spChg>
      </pc:sldChg>
      <pc:sldChg chg="modSp add mod">
        <pc:chgData name="Lewis, Melissa" userId="aa03375f-02f4-49a4-bbca-79ec8e785162" providerId="ADAL" clId="{4DC07DC6-1BCD-4A72-B111-C990DB8389C0}" dt="2021-08-29T20:15:46.821" v="729" actId="20577"/>
        <pc:sldMkLst>
          <pc:docMk/>
          <pc:sldMk cId="2516284683" sldId="262"/>
        </pc:sldMkLst>
        <pc:spChg chg="mod">
          <ac:chgData name="Lewis, Melissa" userId="aa03375f-02f4-49a4-bbca-79ec8e785162" providerId="ADAL" clId="{4DC07DC6-1BCD-4A72-B111-C990DB8389C0}" dt="2021-08-29T20:15:26.894" v="681" actId="20577"/>
          <ac:spMkLst>
            <pc:docMk/>
            <pc:sldMk cId="2516284683" sldId="262"/>
            <ac:spMk id="5" creationId="{7271CB06-3F15-4585-80CF-E617F4DDA2FD}"/>
          </ac:spMkLst>
        </pc:spChg>
        <pc:spChg chg="mod">
          <ac:chgData name="Lewis, Melissa" userId="aa03375f-02f4-49a4-bbca-79ec8e785162" providerId="ADAL" clId="{4DC07DC6-1BCD-4A72-B111-C990DB8389C0}" dt="2021-08-29T20:15:38.672" v="707" actId="20577"/>
          <ac:spMkLst>
            <pc:docMk/>
            <pc:sldMk cId="2516284683" sldId="262"/>
            <ac:spMk id="9" creationId="{04A0043A-D88B-48D1-BAA0-C8090ED412B3}"/>
          </ac:spMkLst>
        </pc:spChg>
        <pc:spChg chg="mod">
          <ac:chgData name="Lewis, Melissa" userId="aa03375f-02f4-49a4-bbca-79ec8e785162" providerId="ADAL" clId="{4DC07DC6-1BCD-4A72-B111-C990DB8389C0}" dt="2021-08-29T20:15:46.821" v="729" actId="20577"/>
          <ac:spMkLst>
            <pc:docMk/>
            <pc:sldMk cId="2516284683" sldId="262"/>
            <ac:spMk id="11" creationId="{7631D7EC-00CC-4C2F-A503-6C7C1AF63536}"/>
          </ac:spMkLst>
        </pc:spChg>
      </pc:sldChg>
      <pc:sldChg chg="modSp add mod">
        <pc:chgData name="Lewis, Melissa" userId="aa03375f-02f4-49a4-bbca-79ec8e785162" providerId="ADAL" clId="{4DC07DC6-1BCD-4A72-B111-C990DB8389C0}" dt="2021-08-29T20:18:46.893" v="1030" actId="255"/>
        <pc:sldMkLst>
          <pc:docMk/>
          <pc:sldMk cId="1069944262" sldId="263"/>
        </pc:sldMkLst>
        <pc:spChg chg="mod">
          <ac:chgData name="Lewis, Melissa" userId="aa03375f-02f4-49a4-bbca-79ec8e785162" providerId="ADAL" clId="{4DC07DC6-1BCD-4A72-B111-C990DB8389C0}" dt="2021-08-29T20:17:09.124" v="764" actId="20577"/>
          <ac:spMkLst>
            <pc:docMk/>
            <pc:sldMk cId="1069944262" sldId="263"/>
            <ac:spMk id="5" creationId="{7271CB06-3F15-4585-80CF-E617F4DDA2FD}"/>
          </ac:spMkLst>
        </pc:spChg>
        <pc:spChg chg="mod">
          <ac:chgData name="Lewis, Melissa" userId="aa03375f-02f4-49a4-bbca-79ec8e785162" providerId="ADAL" clId="{4DC07DC6-1BCD-4A72-B111-C990DB8389C0}" dt="2021-08-29T20:17:55.053" v="875" actId="20577"/>
          <ac:spMkLst>
            <pc:docMk/>
            <pc:sldMk cId="1069944262" sldId="263"/>
            <ac:spMk id="9" creationId="{04A0043A-D88B-48D1-BAA0-C8090ED412B3}"/>
          </ac:spMkLst>
        </pc:spChg>
        <pc:spChg chg="mod">
          <ac:chgData name="Lewis, Melissa" userId="aa03375f-02f4-49a4-bbca-79ec8e785162" providerId="ADAL" clId="{4DC07DC6-1BCD-4A72-B111-C990DB8389C0}" dt="2021-08-29T20:18:46.893" v="1030" actId="255"/>
          <ac:spMkLst>
            <pc:docMk/>
            <pc:sldMk cId="1069944262" sldId="263"/>
            <ac:spMk id="11" creationId="{7631D7EC-00CC-4C2F-A503-6C7C1AF63536}"/>
          </ac:spMkLst>
        </pc:spChg>
      </pc:sldChg>
      <pc:sldChg chg="modSp add mod">
        <pc:chgData name="Lewis, Melissa" userId="aa03375f-02f4-49a4-bbca-79ec8e785162" providerId="ADAL" clId="{4DC07DC6-1BCD-4A72-B111-C990DB8389C0}" dt="2021-08-29T20:19:46.636" v="1126" actId="20577"/>
        <pc:sldMkLst>
          <pc:docMk/>
          <pc:sldMk cId="612591211" sldId="264"/>
        </pc:sldMkLst>
        <pc:spChg chg="mod">
          <ac:chgData name="Lewis, Melissa" userId="aa03375f-02f4-49a4-bbca-79ec8e785162" providerId="ADAL" clId="{4DC07DC6-1BCD-4A72-B111-C990DB8389C0}" dt="2021-08-29T20:19:26.081" v="1073" actId="20577"/>
          <ac:spMkLst>
            <pc:docMk/>
            <pc:sldMk cId="612591211" sldId="264"/>
            <ac:spMk id="5" creationId="{7271CB06-3F15-4585-80CF-E617F4DDA2FD}"/>
          </ac:spMkLst>
        </pc:spChg>
        <pc:spChg chg="mod">
          <ac:chgData name="Lewis, Melissa" userId="aa03375f-02f4-49a4-bbca-79ec8e785162" providerId="ADAL" clId="{4DC07DC6-1BCD-4A72-B111-C990DB8389C0}" dt="2021-08-29T20:19:36.036" v="1107" actId="20577"/>
          <ac:spMkLst>
            <pc:docMk/>
            <pc:sldMk cId="612591211" sldId="264"/>
            <ac:spMk id="9" creationId="{04A0043A-D88B-48D1-BAA0-C8090ED412B3}"/>
          </ac:spMkLst>
        </pc:spChg>
        <pc:spChg chg="mod">
          <ac:chgData name="Lewis, Melissa" userId="aa03375f-02f4-49a4-bbca-79ec8e785162" providerId="ADAL" clId="{4DC07DC6-1BCD-4A72-B111-C990DB8389C0}" dt="2021-08-29T20:19:46.636" v="1126" actId="20577"/>
          <ac:spMkLst>
            <pc:docMk/>
            <pc:sldMk cId="612591211" sldId="264"/>
            <ac:spMk id="11" creationId="{7631D7EC-00CC-4C2F-A503-6C7C1AF63536}"/>
          </ac:spMkLst>
        </pc:spChg>
      </pc:sldChg>
      <pc:sldChg chg="modSp add mod ord">
        <pc:chgData name="Lewis, Melissa" userId="aa03375f-02f4-49a4-bbca-79ec8e785162" providerId="ADAL" clId="{4DC07DC6-1BCD-4A72-B111-C990DB8389C0}" dt="2021-08-29T20:21:28.017" v="1261" actId="20577"/>
        <pc:sldMkLst>
          <pc:docMk/>
          <pc:sldMk cId="1220744337" sldId="265"/>
        </pc:sldMkLst>
        <pc:spChg chg="mod">
          <ac:chgData name="Lewis, Melissa" userId="aa03375f-02f4-49a4-bbca-79ec8e785162" providerId="ADAL" clId="{4DC07DC6-1BCD-4A72-B111-C990DB8389C0}" dt="2021-08-29T20:21:20.157" v="1240" actId="20577"/>
          <ac:spMkLst>
            <pc:docMk/>
            <pc:sldMk cId="1220744337" sldId="265"/>
            <ac:spMk id="5" creationId="{7271CB06-3F15-4585-80CF-E617F4DDA2FD}"/>
          </ac:spMkLst>
        </pc:spChg>
        <pc:spChg chg="mod">
          <ac:chgData name="Lewis, Melissa" userId="aa03375f-02f4-49a4-bbca-79ec8e785162" providerId="ADAL" clId="{4DC07DC6-1BCD-4A72-B111-C990DB8389C0}" dt="2021-08-29T20:21:28.017" v="1261" actId="20577"/>
          <ac:spMkLst>
            <pc:docMk/>
            <pc:sldMk cId="1220744337" sldId="265"/>
            <ac:spMk id="9" creationId="{04A0043A-D88B-48D1-BAA0-C8090ED412B3}"/>
          </ac:spMkLst>
        </pc:spChg>
        <pc:spChg chg="mod">
          <ac:chgData name="Lewis, Melissa" userId="aa03375f-02f4-49a4-bbca-79ec8e785162" providerId="ADAL" clId="{4DC07DC6-1BCD-4A72-B111-C990DB8389C0}" dt="2021-08-29T20:20:45.248" v="1200" actId="20577"/>
          <ac:spMkLst>
            <pc:docMk/>
            <pc:sldMk cId="1220744337" sldId="265"/>
            <ac:spMk id="11" creationId="{7631D7EC-00CC-4C2F-A503-6C7C1AF63536}"/>
          </ac:spMkLst>
        </pc:spChg>
      </pc:sldChg>
      <pc:sldChg chg="modSp add mod">
        <pc:chgData name="Lewis, Melissa" userId="aa03375f-02f4-49a4-bbca-79ec8e785162" providerId="ADAL" clId="{4DC07DC6-1BCD-4A72-B111-C990DB8389C0}" dt="2021-08-29T20:25:10.154" v="1338" actId="20577"/>
        <pc:sldMkLst>
          <pc:docMk/>
          <pc:sldMk cId="220181024" sldId="266"/>
        </pc:sldMkLst>
        <pc:spChg chg="mod">
          <ac:chgData name="Lewis, Melissa" userId="aa03375f-02f4-49a4-bbca-79ec8e785162" providerId="ADAL" clId="{4DC07DC6-1BCD-4A72-B111-C990DB8389C0}" dt="2021-08-29T20:22:02.293" v="1296" actId="20577"/>
          <ac:spMkLst>
            <pc:docMk/>
            <pc:sldMk cId="220181024" sldId="266"/>
            <ac:spMk id="5" creationId="{7271CB06-3F15-4585-80CF-E617F4DDA2FD}"/>
          </ac:spMkLst>
        </pc:spChg>
        <pc:spChg chg="mod">
          <ac:chgData name="Lewis, Melissa" userId="aa03375f-02f4-49a4-bbca-79ec8e785162" providerId="ADAL" clId="{4DC07DC6-1BCD-4A72-B111-C990DB8389C0}" dt="2021-08-29T20:25:10.154" v="1338" actId="20577"/>
          <ac:spMkLst>
            <pc:docMk/>
            <pc:sldMk cId="220181024" sldId="266"/>
            <ac:spMk id="9" creationId="{04A0043A-D88B-48D1-BAA0-C8090ED412B3}"/>
          </ac:spMkLst>
        </pc:spChg>
        <pc:spChg chg="mod">
          <ac:chgData name="Lewis, Melissa" userId="aa03375f-02f4-49a4-bbca-79ec8e785162" providerId="ADAL" clId="{4DC07DC6-1BCD-4A72-B111-C990DB8389C0}" dt="2021-08-29T20:25:06.765" v="1337" actId="20577"/>
          <ac:spMkLst>
            <pc:docMk/>
            <pc:sldMk cId="220181024" sldId="266"/>
            <ac:spMk id="11" creationId="{7631D7EC-00CC-4C2F-A503-6C7C1AF63536}"/>
          </ac:spMkLst>
        </pc:spChg>
      </pc:sldChg>
      <pc:sldChg chg="modSp add mod">
        <pc:chgData name="Lewis, Melissa" userId="aa03375f-02f4-49a4-bbca-79ec8e785162" providerId="ADAL" clId="{4DC07DC6-1BCD-4A72-B111-C990DB8389C0}" dt="2021-08-29T20:26:03.688" v="1390" actId="20577"/>
        <pc:sldMkLst>
          <pc:docMk/>
          <pc:sldMk cId="1558386934" sldId="267"/>
        </pc:sldMkLst>
        <pc:spChg chg="mod">
          <ac:chgData name="Lewis, Melissa" userId="aa03375f-02f4-49a4-bbca-79ec8e785162" providerId="ADAL" clId="{4DC07DC6-1BCD-4A72-B111-C990DB8389C0}" dt="2021-08-29T20:25:42.813" v="1353" actId="20577"/>
          <ac:spMkLst>
            <pc:docMk/>
            <pc:sldMk cId="1558386934" sldId="267"/>
            <ac:spMk id="5" creationId="{7271CB06-3F15-4585-80CF-E617F4DDA2FD}"/>
          </ac:spMkLst>
        </pc:spChg>
        <pc:spChg chg="mod">
          <ac:chgData name="Lewis, Melissa" userId="aa03375f-02f4-49a4-bbca-79ec8e785162" providerId="ADAL" clId="{4DC07DC6-1BCD-4A72-B111-C990DB8389C0}" dt="2021-08-29T20:25:50.922" v="1368" actId="20577"/>
          <ac:spMkLst>
            <pc:docMk/>
            <pc:sldMk cId="1558386934" sldId="267"/>
            <ac:spMk id="9" creationId="{04A0043A-D88B-48D1-BAA0-C8090ED412B3}"/>
          </ac:spMkLst>
        </pc:spChg>
        <pc:spChg chg="mod">
          <ac:chgData name="Lewis, Melissa" userId="aa03375f-02f4-49a4-bbca-79ec8e785162" providerId="ADAL" clId="{4DC07DC6-1BCD-4A72-B111-C990DB8389C0}" dt="2021-08-29T20:26:03.688" v="1390" actId="20577"/>
          <ac:spMkLst>
            <pc:docMk/>
            <pc:sldMk cId="1558386934" sldId="267"/>
            <ac:spMk id="11" creationId="{7631D7EC-00CC-4C2F-A503-6C7C1AF63536}"/>
          </ac:spMkLst>
        </pc:spChg>
      </pc:sldChg>
      <pc:sldChg chg="add">
        <pc:chgData name="Lewis, Melissa" userId="aa03375f-02f4-49a4-bbca-79ec8e785162" providerId="ADAL" clId="{4DC07DC6-1BCD-4A72-B111-C990DB8389C0}" dt="2021-08-29T20:26:53.031" v="1391" actId="2890"/>
        <pc:sldMkLst>
          <pc:docMk/>
          <pc:sldMk cId="1977785220" sldId="268"/>
        </pc:sldMkLst>
      </pc:sldChg>
    </pc:docChg>
  </pc:docChgLst>
  <pc:docChgLst>
    <pc:chgData name="Lewis, Melissa" userId="S::melissa.lewis@dmschools.org::aa03375f-02f4-49a4-bbca-79ec8e785162" providerId="AD" clId="Web-{71BE342E-C50A-A781-11A0-C0858003ECB2}"/>
    <pc:docChg chg="addSld delSld modSld sldOrd">
      <pc:chgData name="Lewis, Melissa" userId="S::melissa.lewis@dmschools.org::aa03375f-02f4-49a4-bbca-79ec8e785162" providerId="AD" clId="Web-{71BE342E-C50A-A781-11A0-C0858003ECB2}" dt="2021-08-29T20:37:56.132" v="229"/>
      <pc:docMkLst>
        <pc:docMk/>
      </pc:docMkLst>
      <pc:sldChg chg="modSp">
        <pc:chgData name="Lewis, Melissa" userId="S::melissa.lewis@dmschools.org::aa03375f-02f4-49a4-bbca-79ec8e785162" providerId="AD" clId="Web-{71BE342E-C50A-A781-11A0-C0858003ECB2}" dt="2021-08-29T20:30:37.575" v="79" actId="20577"/>
        <pc:sldMkLst>
          <pc:docMk/>
          <pc:sldMk cId="3504661476" sldId="258"/>
        </pc:sldMkLst>
        <pc:spChg chg="mod">
          <ac:chgData name="Lewis, Melissa" userId="S::melissa.lewis@dmschools.org::aa03375f-02f4-49a4-bbca-79ec8e785162" providerId="AD" clId="Web-{71BE342E-C50A-A781-11A0-C0858003ECB2}" dt="2021-08-29T20:28:33.228" v="37" actId="20577"/>
          <ac:spMkLst>
            <pc:docMk/>
            <pc:sldMk cId="3504661476" sldId="258"/>
            <ac:spMk id="9" creationId="{04A0043A-D88B-48D1-BAA0-C8090ED412B3}"/>
          </ac:spMkLst>
        </pc:spChg>
        <pc:spChg chg="mod">
          <ac:chgData name="Lewis, Melissa" userId="S::melissa.lewis@dmschools.org::aa03375f-02f4-49a4-bbca-79ec8e785162" providerId="AD" clId="Web-{71BE342E-C50A-A781-11A0-C0858003ECB2}" dt="2021-08-29T20:30:37.575" v="79" actId="20577"/>
          <ac:spMkLst>
            <pc:docMk/>
            <pc:sldMk cId="3504661476" sldId="258"/>
            <ac:spMk id="11" creationId="{7631D7EC-00CC-4C2F-A503-6C7C1AF63536}"/>
          </ac:spMkLst>
        </pc:spChg>
      </pc:sldChg>
      <pc:sldChg chg="ord">
        <pc:chgData name="Lewis, Melissa" userId="S::melissa.lewis@dmschools.org::aa03375f-02f4-49a4-bbca-79ec8e785162" providerId="AD" clId="Web-{71BE342E-C50A-A781-11A0-C0858003ECB2}" dt="2021-08-29T20:30:58.700" v="80"/>
        <pc:sldMkLst>
          <pc:docMk/>
          <pc:sldMk cId="2516284683" sldId="262"/>
        </pc:sldMkLst>
      </pc:sldChg>
      <pc:sldChg chg="modSp add ord replId">
        <pc:chgData name="Lewis, Melissa" userId="S::melissa.lewis@dmschools.org::aa03375f-02f4-49a4-bbca-79ec8e785162" providerId="AD" clId="Web-{71BE342E-C50A-A781-11A0-C0858003ECB2}" dt="2021-08-29T20:37:45.554" v="228"/>
        <pc:sldMkLst>
          <pc:docMk/>
          <pc:sldMk cId="3391614071" sldId="269"/>
        </pc:sldMkLst>
        <pc:spChg chg="mod">
          <ac:chgData name="Lewis, Melissa" userId="S::melissa.lewis@dmschools.org::aa03375f-02f4-49a4-bbca-79ec8e785162" providerId="AD" clId="Web-{71BE342E-C50A-A781-11A0-C0858003ECB2}" dt="2021-08-29T20:32:07.811" v="87" actId="20577"/>
          <ac:spMkLst>
            <pc:docMk/>
            <pc:sldMk cId="3391614071" sldId="269"/>
            <ac:spMk id="5" creationId="{7271CB06-3F15-4585-80CF-E617F4DDA2FD}"/>
          </ac:spMkLst>
        </pc:spChg>
        <pc:spChg chg="mod">
          <ac:chgData name="Lewis, Melissa" userId="S::melissa.lewis@dmschools.org::aa03375f-02f4-49a4-bbca-79ec8e785162" providerId="AD" clId="Web-{71BE342E-C50A-A781-11A0-C0858003ECB2}" dt="2021-08-29T20:32:32.265" v="104" actId="20577"/>
          <ac:spMkLst>
            <pc:docMk/>
            <pc:sldMk cId="3391614071" sldId="269"/>
            <ac:spMk id="9" creationId="{04A0043A-D88B-48D1-BAA0-C8090ED412B3}"/>
          </ac:spMkLst>
        </pc:spChg>
        <pc:spChg chg="mod">
          <ac:chgData name="Lewis, Melissa" userId="S::melissa.lewis@dmschools.org::aa03375f-02f4-49a4-bbca-79ec8e785162" providerId="AD" clId="Web-{71BE342E-C50A-A781-11A0-C0858003ECB2}" dt="2021-08-29T20:32:45.140" v="107" actId="20577"/>
          <ac:spMkLst>
            <pc:docMk/>
            <pc:sldMk cId="3391614071" sldId="269"/>
            <ac:spMk id="11" creationId="{7631D7EC-00CC-4C2F-A503-6C7C1AF63536}"/>
          </ac:spMkLst>
        </pc:spChg>
      </pc:sldChg>
      <pc:sldChg chg="modSp add replId">
        <pc:chgData name="Lewis, Melissa" userId="S::melissa.lewis@dmschools.org::aa03375f-02f4-49a4-bbca-79ec8e785162" providerId="AD" clId="Web-{71BE342E-C50A-A781-11A0-C0858003ECB2}" dt="2021-08-29T20:34:12.658" v="145" actId="20577"/>
        <pc:sldMkLst>
          <pc:docMk/>
          <pc:sldMk cId="980378773" sldId="270"/>
        </pc:sldMkLst>
        <pc:spChg chg="mod">
          <ac:chgData name="Lewis, Melissa" userId="S::melissa.lewis@dmschools.org::aa03375f-02f4-49a4-bbca-79ec8e785162" providerId="AD" clId="Web-{71BE342E-C50A-A781-11A0-C0858003ECB2}" dt="2021-08-29T20:33:01.938" v="118" actId="20577"/>
          <ac:spMkLst>
            <pc:docMk/>
            <pc:sldMk cId="980378773" sldId="270"/>
            <ac:spMk id="5" creationId="{7271CB06-3F15-4585-80CF-E617F4DDA2FD}"/>
          </ac:spMkLst>
        </pc:spChg>
        <pc:spChg chg="mod">
          <ac:chgData name="Lewis, Melissa" userId="S::melissa.lewis@dmschools.org::aa03375f-02f4-49a4-bbca-79ec8e785162" providerId="AD" clId="Web-{71BE342E-C50A-A781-11A0-C0858003ECB2}" dt="2021-08-29T20:33:12.532" v="131" actId="20577"/>
          <ac:spMkLst>
            <pc:docMk/>
            <pc:sldMk cId="980378773" sldId="270"/>
            <ac:spMk id="9" creationId="{04A0043A-D88B-48D1-BAA0-C8090ED412B3}"/>
          </ac:spMkLst>
        </pc:spChg>
        <pc:spChg chg="mod">
          <ac:chgData name="Lewis, Melissa" userId="S::melissa.lewis@dmschools.org::aa03375f-02f4-49a4-bbca-79ec8e785162" providerId="AD" clId="Web-{71BE342E-C50A-A781-11A0-C0858003ECB2}" dt="2021-08-29T20:34:12.658" v="145" actId="20577"/>
          <ac:spMkLst>
            <pc:docMk/>
            <pc:sldMk cId="980378773" sldId="270"/>
            <ac:spMk id="11" creationId="{7631D7EC-00CC-4C2F-A503-6C7C1AF63536}"/>
          </ac:spMkLst>
        </pc:spChg>
      </pc:sldChg>
      <pc:sldChg chg="modSp add ord replId">
        <pc:chgData name="Lewis, Melissa" userId="S::melissa.lewis@dmschools.org::aa03375f-02f4-49a4-bbca-79ec8e785162" providerId="AD" clId="Web-{71BE342E-C50A-A781-11A0-C0858003ECB2}" dt="2021-08-29T20:37:56.132" v="229"/>
        <pc:sldMkLst>
          <pc:docMk/>
          <pc:sldMk cId="180460683" sldId="271"/>
        </pc:sldMkLst>
        <pc:spChg chg="mod">
          <ac:chgData name="Lewis, Melissa" userId="S::melissa.lewis@dmschools.org::aa03375f-02f4-49a4-bbca-79ec8e785162" providerId="AD" clId="Web-{71BE342E-C50A-A781-11A0-C0858003ECB2}" dt="2021-08-29T20:37:03.428" v="227" actId="20577"/>
          <ac:spMkLst>
            <pc:docMk/>
            <pc:sldMk cId="180460683" sldId="271"/>
            <ac:spMk id="5" creationId="{7271CB06-3F15-4585-80CF-E617F4DDA2FD}"/>
          </ac:spMkLst>
        </pc:spChg>
        <pc:spChg chg="mod">
          <ac:chgData name="Lewis, Melissa" userId="S::melissa.lewis@dmschools.org::aa03375f-02f4-49a4-bbca-79ec8e785162" providerId="AD" clId="Web-{71BE342E-C50A-A781-11A0-C0858003ECB2}" dt="2021-08-29T20:36:19.786" v="191" actId="20577"/>
          <ac:spMkLst>
            <pc:docMk/>
            <pc:sldMk cId="180460683" sldId="271"/>
            <ac:spMk id="9" creationId="{04A0043A-D88B-48D1-BAA0-C8090ED412B3}"/>
          </ac:spMkLst>
        </pc:spChg>
        <pc:spChg chg="mod">
          <ac:chgData name="Lewis, Melissa" userId="S::melissa.lewis@dmschools.org::aa03375f-02f4-49a4-bbca-79ec8e785162" providerId="AD" clId="Web-{71BE342E-C50A-A781-11A0-C0858003ECB2}" dt="2021-08-29T20:36:44.959" v="221" actId="20577"/>
          <ac:spMkLst>
            <pc:docMk/>
            <pc:sldMk cId="180460683" sldId="271"/>
            <ac:spMk id="11" creationId="{7631D7EC-00CC-4C2F-A503-6C7C1AF63536}"/>
          </ac:spMkLst>
        </pc:spChg>
      </pc:sldChg>
      <pc:sldChg chg="modSp add del replId">
        <pc:chgData name="Lewis, Melissa" userId="S::melissa.lewis@dmschools.org::aa03375f-02f4-49a4-bbca-79ec8e785162" providerId="AD" clId="Web-{71BE342E-C50A-A781-11A0-C0858003ECB2}" dt="2021-08-29T20:35:25.769" v="176"/>
        <pc:sldMkLst>
          <pc:docMk/>
          <pc:sldMk cId="838829674" sldId="271"/>
        </pc:sldMkLst>
        <pc:spChg chg="mod">
          <ac:chgData name="Lewis, Melissa" userId="S::melissa.lewis@dmschools.org::aa03375f-02f4-49a4-bbca-79ec8e785162" providerId="AD" clId="Web-{71BE342E-C50A-A781-11A0-C0858003ECB2}" dt="2021-08-29T20:34:31.112" v="147" actId="20577"/>
          <ac:spMkLst>
            <pc:docMk/>
            <pc:sldMk cId="838829674" sldId="271"/>
            <ac:spMk id="5" creationId="{7271CB06-3F15-4585-80CF-E617F4DDA2FD}"/>
          </ac:spMkLst>
        </pc:spChg>
        <pc:spChg chg="mod">
          <ac:chgData name="Lewis, Melissa" userId="S::melissa.lewis@dmschools.org::aa03375f-02f4-49a4-bbca-79ec8e785162" providerId="AD" clId="Web-{71BE342E-C50A-A781-11A0-C0858003ECB2}" dt="2021-08-29T20:34:49.018" v="175" actId="14100"/>
          <ac:spMkLst>
            <pc:docMk/>
            <pc:sldMk cId="838829674" sldId="271"/>
            <ac:spMk id="9" creationId="{04A0043A-D88B-48D1-BAA0-C8090ED412B3}"/>
          </ac:spMkLst>
        </pc:spChg>
      </pc:sldChg>
    </pc:docChg>
  </pc:docChgLst>
  <pc:docChgLst>
    <pc:chgData name="Lewis, Melissa" userId="S::melissa.lewis@dmschools.org::aa03375f-02f4-49a4-bbca-79ec8e785162" providerId="AD" clId="Web-{D322C0CE-CA27-45FF-A6B2-DBAFC02D520B}"/>
    <pc:docChg chg="addSld delSld modSld addMainMaster delMainMaster">
      <pc:chgData name="Lewis, Melissa" userId="S::melissa.lewis@dmschools.org::aa03375f-02f4-49a4-bbca-79ec8e785162" providerId="AD" clId="Web-{D322C0CE-CA27-45FF-A6B2-DBAFC02D520B}" dt="2021-08-29T20:03:05.378" v="96"/>
      <pc:docMkLst>
        <pc:docMk/>
      </pc:docMkLst>
      <pc:sldChg chg="addSp delSp modSp del mod setBg modClrScheme chgLayout">
        <pc:chgData name="Lewis, Melissa" userId="S::melissa.lewis@dmschools.org::aa03375f-02f4-49a4-bbca-79ec8e785162" providerId="AD" clId="Web-{D322C0CE-CA27-45FF-A6B2-DBAFC02D520B}" dt="2021-08-29T19:58:44.223" v="66"/>
        <pc:sldMkLst>
          <pc:docMk/>
          <pc:sldMk cId="109857222" sldId="256"/>
        </pc:sldMkLst>
        <pc:spChg chg="del">
          <ac:chgData name="Lewis, Melissa" userId="S::melissa.lewis@dmschools.org::aa03375f-02f4-49a4-bbca-79ec8e785162" providerId="AD" clId="Web-{D322C0CE-CA27-45FF-A6B2-DBAFC02D520B}" dt="2021-08-29T19:46:48.991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Lewis, Melissa" userId="S::melissa.lewis@dmschools.org::aa03375f-02f4-49a4-bbca-79ec8e785162" providerId="AD" clId="Web-{D322C0CE-CA27-45FF-A6B2-DBAFC02D520B}" dt="2021-08-29T19:46:48.991" v="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Lewis, Melissa" userId="S::melissa.lewis@dmschools.org::aa03375f-02f4-49a4-bbca-79ec8e785162" providerId="AD" clId="Web-{D322C0CE-CA27-45FF-A6B2-DBAFC02D520B}" dt="2021-08-29T19:55:51.317" v="65" actId="20577"/>
          <ac:spMkLst>
            <pc:docMk/>
            <pc:sldMk cId="109857222" sldId="256"/>
            <ac:spMk id="8" creationId="{E1395AB4-93BD-4671-B7B2-A43338467979}"/>
          </ac:spMkLst>
        </pc:spChg>
        <pc:spChg chg="add del">
          <ac:chgData name="Lewis, Melissa" userId="S::melissa.lewis@dmschools.org::aa03375f-02f4-49a4-bbca-79ec8e785162" providerId="AD" clId="Web-{D322C0CE-CA27-45FF-A6B2-DBAFC02D520B}" dt="2021-08-29T19:52:04.442" v="21"/>
          <ac:spMkLst>
            <pc:docMk/>
            <pc:sldMk cId="109857222" sldId="256"/>
            <ac:spMk id="10" creationId="{A169D286-F4D7-4C8B-A6BD-D05384C7F1D8}"/>
          </ac:spMkLst>
        </pc:spChg>
        <pc:spChg chg="add del">
          <ac:chgData name="Lewis, Melissa" userId="S::melissa.lewis@dmschools.org::aa03375f-02f4-49a4-bbca-79ec8e785162" providerId="AD" clId="Web-{D322C0CE-CA27-45FF-A6B2-DBAFC02D520B}" dt="2021-08-29T19:52:04.442" v="21"/>
          <ac:spMkLst>
            <pc:docMk/>
            <pc:sldMk cId="109857222" sldId="256"/>
            <ac:spMk id="12" creationId="{39E8235E-135E-4261-8F54-2B316E493C42}"/>
          </ac:spMkLst>
        </pc:spChg>
        <pc:spChg chg="add del">
          <ac:chgData name="Lewis, Melissa" userId="S::melissa.lewis@dmschools.org::aa03375f-02f4-49a4-bbca-79ec8e785162" providerId="AD" clId="Web-{D322C0CE-CA27-45FF-A6B2-DBAFC02D520B}" dt="2021-08-29T19:52:04.442" v="21"/>
          <ac:spMkLst>
            <pc:docMk/>
            <pc:sldMk cId="109857222" sldId="256"/>
            <ac:spMk id="14" creationId="{D4ED8EC3-4D57-4620-93CE-4E6661F09A3E}"/>
          </ac:spMkLst>
        </pc:spChg>
        <pc:spChg chg="add del">
          <ac:chgData name="Lewis, Melissa" userId="S::melissa.lewis@dmschools.org::aa03375f-02f4-49a4-bbca-79ec8e785162" providerId="AD" clId="Web-{D322C0CE-CA27-45FF-A6B2-DBAFC02D520B}" dt="2021-08-29T19:52:04.442" v="21"/>
          <ac:spMkLst>
            <pc:docMk/>
            <pc:sldMk cId="109857222" sldId="256"/>
            <ac:spMk id="16" creationId="{83BCB34A-2F40-4F41-8488-A134C1C155B7}"/>
          </ac:spMkLst>
        </pc:spChg>
        <pc:spChg chg="add del">
          <ac:chgData name="Lewis, Melissa" userId="S::melissa.lewis@dmschools.org::aa03375f-02f4-49a4-bbca-79ec8e785162" providerId="AD" clId="Web-{D322C0CE-CA27-45FF-A6B2-DBAFC02D520B}" dt="2021-08-29T19:52:04.442" v="21"/>
          <ac:spMkLst>
            <pc:docMk/>
            <pc:sldMk cId="109857222" sldId="256"/>
            <ac:spMk id="18" creationId="{F78382DC-4207-465E-B379-1E16448AA222}"/>
          </ac:spMkLst>
        </pc:spChg>
        <pc:spChg chg="add del">
          <ac:chgData name="Lewis, Melissa" userId="S::melissa.lewis@dmschools.org::aa03375f-02f4-49a4-bbca-79ec8e785162" providerId="AD" clId="Web-{D322C0CE-CA27-45FF-A6B2-DBAFC02D520B}" dt="2021-08-29T19:52:04.442" v="21"/>
          <ac:spMkLst>
            <pc:docMk/>
            <pc:sldMk cId="109857222" sldId="256"/>
            <ac:spMk id="23" creationId="{A9F529C3-C941-49FD-8C67-82F134F64BDB}"/>
          </ac:spMkLst>
        </pc:spChg>
        <pc:spChg chg="add del">
          <ac:chgData name="Lewis, Melissa" userId="S::melissa.lewis@dmschools.org::aa03375f-02f4-49a4-bbca-79ec8e785162" providerId="AD" clId="Web-{D322C0CE-CA27-45FF-A6B2-DBAFC02D520B}" dt="2021-08-29T19:52:04.442" v="21"/>
          <ac:spMkLst>
            <pc:docMk/>
            <pc:sldMk cId="109857222" sldId="256"/>
            <ac:spMk id="25" creationId="{20586029-32A0-47E5-9AEC-AE3ABA6B94D0}"/>
          </ac:spMkLst>
        </pc:spChg>
        <pc:picChg chg="add del mod ord">
          <ac:chgData name="Lewis, Melissa" userId="S::melissa.lewis@dmschools.org::aa03375f-02f4-49a4-bbca-79ec8e785162" providerId="AD" clId="Web-{D322C0CE-CA27-45FF-A6B2-DBAFC02D520B}" dt="2021-08-29T19:51:16.849" v="12"/>
          <ac:picMkLst>
            <pc:docMk/>
            <pc:sldMk cId="109857222" sldId="256"/>
            <ac:picMk id="4" creationId="{FA11BBE3-9C61-4FC2-896A-F7002E4ED9A8}"/>
          </ac:picMkLst>
        </pc:picChg>
        <pc:picChg chg="add mod ord">
          <ac:chgData name="Lewis, Melissa" userId="S::melissa.lewis@dmschools.org::aa03375f-02f4-49a4-bbca-79ec8e785162" providerId="AD" clId="Web-{D322C0CE-CA27-45FF-A6B2-DBAFC02D520B}" dt="2021-08-29T19:52:04.442" v="21"/>
          <ac:picMkLst>
            <pc:docMk/>
            <pc:sldMk cId="109857222" sldId="256"/>
            <ac:picMk id="5" creationId="{54B2425A-646F-40E3-B89E-DA50F80294B1}"/>
          </ac:picMkLst>
        </pc:picChg>
        <pc:picChg chg="add del mod">
          <ac:chgData name="Lewis, Melissa" userId="S::melissa.lewis@dmschools.org::aa03375f-02f4-49a4-bbca-79ec8e785162" providerId="AD" clId="Web-{D322C0CE-CA27-45FF-A6B2-DBAFC02D520B}" dt="2021-08-29T19:51:27.349" v="16"/>
          <ac:picMkLst>
            <pc:docMk/>
            <pc:sldMk cId="109857222" sldId="256"/>
            <ac:picMk id="6" creationId="{47FCF826-9A42-4307-BE27-C8C656735EB7}"/>
          </ac:picMkLst>
        </pc:picChg>
        <pc:picChg chg="add mod">
          <ac:chgData name="Lewis, Melissa" userId="S::melissa.lewis@dmschools.org::aa03375f-02f4-49a4-bbca-79ec8e785162" providerId="AD" clId="Web-{D322C0CE-CA27-45FF-A6B2-DBAFC02D520B}" dt="2021-08-29T19:52:27.583" v="23" actId="1076"/>
          <ac:picMkLst>
            <pc:docMk/>
            <pc:sldMk cId="109857222" sldId="256"/>
            <ac:picMk id="7" creationId="{BAB3D51F-FA7D-41D2-B9BA-14F27B7150E1}"/>
          </ac:picMkLst>
        </pc:picChg>
        <pc:cxnChg chg="add del">
          <ac:chgData name="Lewis, Melissa" userId="S::melissa.lewis@dmschools.org::aa03375f-02f4-49a4-bbca-79ec8e785162" providerId="AD" clId="Web-{D322C0CE-CA27-45FF-A6B2-DBAFC02D520B}" dt="2021-08-29T19:52:04.442" v="21"/>
          <ac:cxnSpMkLst>
            <pc:docMk/>
            <pc:sldMk cId="109857222" sldId="256"/>
            <ac:cxnSpMk id="27" creationId="{8C730EAB-A532-4295-A302-FB4B90DB9F5E}"/>
          </ac:cxnSpMkLst>
        </pc:cxnChg>
      </pc:sldChg>
      <pc:sldChg chg="addSp delSp modSp add mod replId setBg modClrScheme chgLayout">
        <pc:chgData name="Lewis, Melissa" userId="S::melissa.lewis@dmschools.org::aa03375f-02f4-49a4-bbca-79ec8e785162" providerId="AD" clId="Web-{D322C0CE-CA27-45FF-A6B2-DBAFC02D520B}" dt="2021-08-29T20:03:05.378" v="96"/>
        <pc:sldMkLst>
          <pc:docMk/>
          <pc:sldMk cId="1396806018" sldId="257"/>
        </pc:sldMkLst>
        <pc:spChg chg="add del mod">
          <ac:chgData name="Lewis, Melissa" userId="S::melissa.lewis@dmschools.org::aa03375f-02f4-49a4-bbca-79ec8e785162" providerId="AD" clId="Web-{D322C0CE-CA27-45FF-A6B2-DBAFC02D520B}" dt="2021-08-29T20:00:36.925" v="80"/>
          <ac:spMkLst>
            <pc:docMk/>
            <pc:sldMk cId="1396806018" sldId="257"/>
            <ac:spMk id="2" creationId="{F490F490-86DB-4A0A-AAD7-55DEA2B0EE78}"/>
          </ac:spMkLst>
        </pc:spChg>
        <pc:spChg chg="add del mod">
          <ac:chgData name="Lewis, Melissa" userId="S::melissa.lewis@dmschools.org::aa03375f-02f4-49a4-bbca-79ec8e785162" providerId="AD" clId="Web-{D322C0CE-CA27-45FF-A6B2-DBAFC02D520B}" dt="2021-08-29T20:00:40.332" v="81"/>
          <ac:spMkLst>
            <pc:docMk/>
            <pc:sldMk cId="1396806018" sldId="257"/>
            <ac:spMk id="3" creationId="{2F2B4895-6759-4A11-8E2F-E3C6CDC8BE7E}"/>
          </ac:spMkLst>
        </pc:spChg>
        <pc:spChg chg="add del mod">
          <ac:chgData name="Lewis, Melissa" userId="S::melissa.lewis@dmschools.org::aa03375f-02f4-49a4-bbca-79ec8e785162" providerId="AD" clId="Web-{D322C0CE-CA27-45FF-A6B2-DBAFC02D520B}" dt="2021-08-29T20:00:41.738" v="82"/>
          <ac:spMkLst>
            <pc:docMk/>
            <pc:sldMk cId="1396806018" sldId="257"/>
            <ac:spMk id="5" creationId="{B4B61E2E-AF58-47AD-9989-6070F3F477ED}"/>
          </ac:spMkLst>
        </pc:spChg>
        <pc:spChg chg="add mod">
          <ac:chgData name="Lewis, Melissa" userId="S::melissa.lewis@dmschools.org::aa03375f-02f4-49a4-bbca-79ec8e785162" providerId="AD" clId="Web-{D322C0CE-CA27-45FF-A6B2-DBAFC02D520B}" dt="2021-08-29T20:01:00.410" v="86" actId="20577"/>
          <ac:spMkLst>
            <pc:docMk/>
            <pc:sldMk cId="1396806018" sldId="257"/>
            <ac:spMk id="8" creationId="{792D8D59-F130-4991-A744-009E7A43D480}"/>
          </ac:spMkLst>
        </pc:spChg>
        <pc:spChg chg="add">
          <ac:chgData name="Lewis, Melissa" userId="S::melissa.lewis@dmschools.org::aa03375f-02f4-49a4-bbca-79ec8e785162" providerId="AD" clId="Web-{D322C0CE-CA27-45FF-A6B2-DBAFC02D520B}" dt="2021-08-29T20:03:04.800" v="90"/>
          <ac:spMkLst>
            <pc:docMk/>
            <pc:sldMk cId="1396806018" sldId="257"/>
            <ac:spMk id="9" creationId="{2387F6A3-1C37-4CD5-A0C9-7FA0820BB01A}"/>
          </ac:spMkLst>
        </pc:spChg>
        <pc:spChg chg="add">
          <ac:chgData name="Lewis, Melissa" userId="S::melissa.lewis@dmschools.org::aa03375f-02f4-49a4-bbca-79ec8e785162" providerId="AD" clId="Web-{D322C0CE-CA27-45FF-A6B2-DBAFC02D520B}" dt="2021-08-29T20:03:04.831" v="91"/>
          <ac:spMkLst>
            <pc:docMk/>
            <pc:sldMk cId="1396806018" sldId="257"/>
            <ac:spMk id="10" creationId="{7E2B5F35-656F-4219-8159-3B4DEE6F8859}"/>
          </ac:spMkLst>
        </pc:spChg>
        <pc:spChg chg="add">
          <ac:chgData name="Lewis, Melissa" userId="S::melissa.lewis@dmschools.org::aa03375f-02f4-49a4-bbca-79ec8e785162" providerId="AD" clId="Web-{D322C0CE-CA27-45FF-A6B2-DBAFC02D520B}" dt="2021-08-29T20:03:05.285" v="94"/>
          <ac:spMkLst>
            <pc:docMk/>
            <pc:sldMk cId="1396806018" sldId="257"/>
            <ac:spMk id="11" creationId="{AF49522A-3B7D-4F2E-BF3A-0E9D4178F3D2}"/>
          </ac:spMkLst>
        </pc:spChg>
        <pc:spChg chg="add">
          <ac:chgData name="Lewis, Melissa" userId="S::melissa.lewis@dmschools.org::aa03375f-02f4-49a4-bbca-79ec8e785162" providerId="AD" clId="Web-{D322C0CE-CA27-45FF-A6B2-DBAFC02D520B}" dt="2021-08-29T20:03:05.347" v="95"/>
          <ac:spMkLst>
            <pc:docMk/>
            <pc:sldMk cId="1396806018" sldId="257"/>
            <ac:spMk id="12" creationId="{2C26379E-498C-4FC4-AB62-DCB344E154D4}"/>
          </ac:spMkLst>
        </pc:spChg>
        <pc:spChg chg="add">
          <ac:chgData name="Lewis, Melissa" userId="S::melissa.lewis@dmschools.org::aa03375f-02f4-49a4-bbca-79ec8e785162" providerId="AD" clId="Web-{D322C0CE-CA27-45FF-A6B2-DBAFC02D520B}" dt="2021-08-29T20:00:51.472" v="83"/>
          <ac:spMkLst>
            <pc:docMk/>
            <pc:sldMk cId="1396806018" sldId="257"/>
            <ac:spMk id="13" creationId="{B4D0E555-16F6-44D0-BF56-AF5FF5BDE9D6}"/>
          </ac:spMkLst>
        </pc:spChg>
        <pc:spChg chg="add">
          <ac:chgData name="Lewis, Melissa" userId="S::melissa.lewis@dmschools.org::aa03375f-02f4-49a4-bbca-79ec8e785162" providerId="AD" clId="Web-{D322C0CE-CA27-45FF-A6B2-DBAFC02D520B}" dt="2021-08-29T20:03:05.378" v="96"/>
          <ac:spMkLst>
            <pc:docMk/>
            <pc:sldMk cId="1396806018" sldId="257"/>
            <ac:spMk id="14" creationId="{3A8987E2-98B5-4427-B19C-D58D8FD83E51}"/>
          </ac:spMkLst>
        </pc:spChg>
        <pc:spChg chg="add">
          <ac:chgData name="Lewis, Melissa" userId="S::melissa.lewis@dmschools.org::aa03375f-02f4-49a4-bbca-79ec8e785162" providerId="AD" clId="Web-{D322C0CE-CA27-45FF-A6B2-DBAFC02D520B}" dt="2021-08-29T20:00:51.472" v="83"/>
          <ac:spMkLst>
            <pc:docMk/>
            <pc:sldMk cId="1396806018" sldId="257"/>
            <ac:spMk id="15" creationId="{8117041D-1A7B-4ECA-AB68-3CFDB6726B8E}"/>
          </ac:spMkLst>
        </pc:spChg>
        <pc:picChg chg="add mod ord">
          <ac:chgData name="Lewis, Melissa" userId="S::melissa.lewis@dmschools.org::aa03375f-02f4-49a4-bbca-79ec8e785162" providerId="AD" clId="Web-{D322C0CE-CA27-45FF-A6B2-DBAFC02D520B}" dt="2021-08-29T20:03:05.253" v="93" actId="1076"/>
          <ac:picMkLst>
            <pc:docMk/>
            <pc:sldMk cId="1396806018" sldId="257"/>
            <ac:picMk id="4" creationId="{66FB6168-27B3-4452-B34C-02F8AE96201D}"/>
          </ac:picMkLst>
        </pc:picChg>
        <pc:cxnChg chg="add">
          <ac:chgData name="Lewis, Melissa" userId="S::melissa.lewis@dmschools.org::aa03375f-02f4-49a4-bbca-79ec8e785162" providerId="AD" clId="Web-{D322C0CE-CA27-45FF-A6B2-DBAFC02D520B}" dt="2021-08-29T20:00:51.472" v="83"/>
          <ac:cxnSpMkLst>
            <pc:docMk/>
            <pc:sldMk cId="1396806018" sldId="257"/>
            <ac:cxnSpMk id="17" creationId="{ABCD2462-4C1E-401A-AC2D-F799A138B245}"/>
          </ac:cxnSpMkLst>
        </pc:cxnChg>
      </pc:sldChg>
      <pc:sldMasterChg chg="del delSldLayout">
        <pc:chgData name="Lewis, Melissa" userId="S::melissa.lewis@dmschools.org::aa03375f-02f4-49a4-bbca-79ec8e785162" providerId="AD" clId="Web-{D322C0CE-CA27-45FF-A6B2-DBAFC02D520B}" dt="2021-08-29T20:00:51.472" v="83"/>
        <pc:sldMasterMkLst>
          <pc:docMk/>
          <pc:sldMasterMk cId="2460954070" sldId="2147483660"/>
        </pc:sldMasterMkLst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Lewis, Melissa" userId="S::melissa.lewis@dmschools.org::aa03375f-02f4-49a4-bbca-79ec8e785162" providerId="AD" clId="Web-{D322C0CE-CA27-45FF-A6B2-DBAFC02D520B}" dt="2021-08-29T20:00:51.472" v="83"/>
        <pc:sldMasterMkLst>
          <pc:docMk/>
          <pc:sldMasterMk cId="2945297388" sldId="2147483698"/>
        </pc:sldMasterMkLst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2543604295" sldId="2147483687"/>
          </pc:sldLayoutMkLst>
        </pc:sldLayoutChg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554265889" sldId="2147483688"/>
          </pc:sldLayoutMkLst>
        </pc:sldLayoutChg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82356512" sldId="2147483689"/>
          </pc:sldLayoutMkLst>
        </pc:sldLayoutChg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3180987310" sldId="2147483690"/>
          </pc:sldLayoutMkLst>
        </pc:sldLayoutChg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1651831234" sldId="2147483691"/>
          </pc:sldLayoutMkLst>
        </pc:sldLayoutChg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1774705851" sldId="2147483692"/>
          </pc:sldLayoutMkLst>
        </pc:sldLayoutChg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2959056288" sldId="2147483693"/>
          </pc:sldLayoutMkLst>
        </pc:sldLayoutChg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2069029050" sldId="2147483694"/>
          </pc:sldLayoutMkLst>
        </pc:sldLayoutChg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3111066357" sldId="2147483695"/>
          </pc:sldLayoutMkLst>
        </pc:sldLayoutChg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1809621894" sldId="2147483696"/>
          </pc:sldLayoutMkLst>
        </pc:sldLayoutChg>
        <pc:sldLayoutChg chg="add">
          <pc:chgData name="Lewis, Melissa" userId="S::melissa.lewis@dmschools.org::aa03375f-02f4-49a4-bbca-79ec8e785162" providerId="AD" clId="Web-{D322C0CE-CA27-45FF-A6B2-DBAFC02D520B}" dt="2021-08-29T20:00:51.472" v="83"/>
          <pc:sldLayoutMkLst>
            <pc:docMk/>
            <pc:sldMasterMk cId="2945297388" sldId="2147483698"/>
            <pc:sldLayoutMk cId="3199682704" sldId="214748369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8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0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6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8/29/2021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8/29/2021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8/29/2021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3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0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2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llowbrickroadblog.com/2015/07/getting-to-know-you-blog-hop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48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92D8D59-F130-4991-A744-009E7A43D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9" y="640080"/>
            <a:ext cx="3659246" cy="2862699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Class Mixer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6FB6168-27B3-4452-B34C-02F8AE962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0401" y="939300"/>
            <a:ext cx="6993584" cy="4651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49522A-3B7D-4F2E-BF3A-0E9D4178F3D2}"/>
              </a:ext>
            </a:extLst>
          </p:cNvPr>
          <p:cNvSpPr txBox="1"/>
          <p:nvPr/>
        </p:nvSpPr>
        <p:spPr>
          <a:xfrm>
            <a:off x="6619253" y="1989220"/>
            <a:ext cx="3669102" cy="169277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200"/>
              <a:t>Pick a side!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6BC728-5EB4-4F69-86B5-370D27084E9D}"/>
              </a:ext>
            </a:extLst>
          </p:cNvPr>
          <p:cNvSpPr txBox="1"/>
          <p:nvPr/>
        </p:nvSpPr>
        <p:spPr>
          <a:xfrm>
            <a:off x="201284" y="3962400"/>
            <a:ext cx="42096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For each statement read, move to the side of the room that supports your choice.</a:t>
            </a:r>
          </a:p>
        </p:txBody>
      </p:sp>
    </p:spTree>
    <p:extLst>
      <p:ext uri="{BB962C8B-B14F-4D97-AF65-F5344CB8AC3E}">
        <p14:creationId xmlns:p14="http://schemas.microsoft.com/office/powerpoint/2010/main" val="139680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entertainment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prefer reading.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prefer movies.</a:t>
            </a:r>
          </a:p>
        </p:txBody>
      </p:sp>
    </p:spTree>
    <p:extLst>
      <p:ext uri="{BB962C8B-B14F-4D97-AF65-F5344CB8AC3E}">
        <p14:creationId xmlns:p14="http://schemas.microsoft.com/office/powerpoint/2010/main" val="38068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Outside of school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am pretty social – I am always out with friends.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prefer time to myself and enjoy being at home.</a:t>
            </a:r>
          </a:p>
        </p:txBody>
      </p:sp>
    </p:spTree>
    <p:extLst>
      <p:ext uri="{BB962C8B-B14F-4D97-AF65-F5344CB8AC3E}">
        <p14:creationId xmlns:p14="http://schemas.microsoft.com/office/powerpoint/2010/main" val="15033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I feal a task is difficult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become overwhelmed and shut down.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dive in and face the challenge head on.</a:t>
            </a:r>
          </a:p>
        </p:txBody>
      </p:sp>
    </p:spTree>
    <p:extLst>
      <p:ext uri="{BB962C8B-B14F-4D97-AF65-F5344CB8AC3E}">
        <p14:creationId xmlns:p14="http://schemas.microsoft.com/office/powerpoint/2010/main" val="28237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would rather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Sail a boat.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Ride in a hang glider.</a:t>
            </a:r>
          </a:p>
        </p:txBody>
      </p:sp>
    </p:spTree>
    <p:extLst>
      <p:ext uri="{BB962C8B-B14F-4D97-AF65-F5344CB8AC3E}">
        <p14:creationId xmlns:p14="http://schemas.microsoft.com/office/powerpoint/2010/main" val="15583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would rather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Be incredibly funny.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Be incredibly smart.</a:t>
            </a:r>
          </a:p>
        </p:txBody>
      </p:sp>
    </p:spTree>
    <p:extLst>
      <p:ext uri="{BB962C8B-B14F-4D97-AF65-F5344CB8AC3E}">
        <p14:creationId xmlns:p14="http://schemas.microsoft.com/office/powerpoint/2010/main" val="2201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a teacher calls on me in class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can usually respond on topic.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will most likely need the question repeated… I probably wasn’t listening.</a:t>
            </a:r>
          </a:p>
        </p:txBody>
      </p:sp>
    </p:spTree>
    <p:extLst>
      <p:ext uri="{BB962C8B-B14F-4D97-AF65-F5344CB8AC3E}">
        <p14:creationId xmlns:p14="http://schemas.microsoft.com/office/powerpoint/2010/main" val="106994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would rather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Go snorkeling on a reef.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Go camping by a lake.</a:t>
            </a:r>
          </a:p>
        </p:txBody>
      </p:sp>
    </p:spTree>
    <p:extLst>
      <p:ext uri="{BB962C8B-B14F-4D97-AF65-F5344CB8AC3E}">
        <p14:creationId xmlns:p14="http://schemas.microsoft.com/office/powerpoint/2010/main" val="33916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would rather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Be the author of a popular book.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Be a musician who released a popular album.</a:t>
            </a:r>
          </a:p>
        </p:txBody>
      </p:sp>
    </p:spTree>
    <p:extLst>
      <p:ext uri="{BB962C8B-B14F-4D97-AF65-F5344CB8AC3E}">
        <p14:creationId xmlns:p14="http://schemas.microsoft.com/office/powerpoint/2010/main" val="35046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it’s time to eat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I’d rather have pizza.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I’d rather have tacos.</a:t>
            </a:r>
          </a:p>
        </p:txBody>
      </p:sp>
    </p:spTree>
    <p:extLst>
      <p:ext uri="{BB962C8B-B14F-4D97-AF65-F5344CB8AC3E}">
        <p14:creationId xmlns:p14="http://schemas.microsoft.com/office/powerpoint/2010/main" val="25162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have visited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More than 5 states.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Less than 5 states.</a:t>
            </a:r>
          </a:p>
        </p:txBody>
      </p:sp>
    </p:spTree>
    <p:extLst>
      <p:ext uri="{BB962C8B-B14F-4D97-AF65-F5344CB8AC3E}">
        <p14:creationId xmlns:p14="http://schemas.microsoft.com/office/powerpoint/2010/main" val="9803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it comes to working with others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can get along with just about anyone.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really struggle working with some personalities.</a:t>
            </a:r>
          </a:p>
        </p:txBody>
      </p:sp>
    </p:spTree>
    <p:extLst>
      <p:ext uri="{BB962C8B-B14F-4D97-AF65-F5344CB8AC3E}">
        <p14:creationId xmlns:p14="http://schemas.microsoft.com/office/powerpoint/2010/main" val="19777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would say that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am a morning person.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am a night owl.</a:t>
            </a:r>
          </a:p>
        </p:txBody>
      </p:sp>
    </p:spTree>
    <p:extLst>
      <p:ext uri="{BB962C8B-B14F-4D97-AF65-F5344CB8AC3E}">
        <p14:creationId xmlns:p14="http://schemas.microsoft.com/office/powerpoint/2010/main" val="12207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Outside of school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can always find something to do.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 get bored easily.</a:t>
            </a:r>
          </a:p>
        </p:txBody>
      </p:sp>
    </p:spTree>
    <p:extLst>
      <p:ext uri="{BB962C8B-B14F-4D97-AF65-F5344CB8AC3E}">
        <p14:creationId xmlns:p14="http://schemas.microsoft.com/office/powerpoint/2010/main" val="6125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1CB06-3F15-4585-80CF-E617F4DDA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it comes to Language Arts class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83E9392-0BDE-4D23-9553-DDEF3A297171}"/>
              </a:ext>
            </a:extLst>
          </p:cNvPr>
          <p:cNvSpPr/>
          <p:nvPr/>
        </p:nvSpPr>
        <p:spPr>
          <a:xfrm>
            <a:off x="6619337" y="2129610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0664E6D-7170-4679-9553-A0264737ED2D}"/>
              </a:ext>
            </a:extLst>
          </p:cNvPr>
          <p:cNvSpPr/>
          <p:nvPr/>
        </p:nvSpPr>
        <p:spPr>
          <a:xfrm rot="10800000">
            <a:off x="484470" y="2129611"/>
            <a:ext cx="5088194" cy="3604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0043A-D88B-48D1-BAA0-C8090ED412B3}"/>
              </a:ext>
            </a:extLst>
          </p:cNvPr>
          <p:cNvSpPr txBox="1"/>
          <p:nvPr/>
        </p:nvSpPr>
        <p:spPr>
          <a:xfrm>
            <a:off x="1708030" y="3146819"/>
            <a:ext cx="36576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I got this. Reading &amp; Writing is my jam.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31D7EC-00CC-4C2F-A503-6C7C1AF63536}"/>
              </a:ext>
            </a:extLst>
          </p:cNvPr>
          <p:cNvSpPr txBox="1"/>
          <p:nvPr/>
        </p:nvSpPr>
        <p:spPr>
          <a:xfrm>
            <a:off x="6921260" y="3057679"/>
            <a:ext cx="412630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/>
              <a:t>I'm not </a:t>
            </a:r>
            <a:r>
              <a:rPr lang="en-US" sz="3200" err="1"/>
              <a:t>gonna</a:t>
            </a:r>
            <a:r>
              <a:rPr lang="en-US" sz="3200"/>
              <a:t> lie. This class is not my cup of tea.</a:t>
            </a:r>
          </a:p>
        </p:txBody>
      </p:sp>
    </p:spTree>
    <p:extLst>
      <p:ext uri="{BB962C8B-B14F-4D97-AF65-F5344CB8AC3E}">
        <p14:creationId xmlns:p14="http://schemas.microsoft.com/office/powerpoint/2010/main" val="1804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RetrospectVTI</vt:lpstr>
      <vt:lpstr>Class Mixer</vt:lpstr>
      <vt:lpstr>I would rather</vt:lpstr>
      <vt:lpstr>I would rather</vt:lpstr>
      <vt:lpstr>When it’s time to eat</vt:lpstr>
      <vt:lpstr>I have visited</vt:lpstr>
      <vt:lpstr>When it comes to working with others</vt:lpstr>
      <vt:lpstr>I would say that</vt:lpstr>
      <vt:lpstr>Outside of school</vt:lpstr>
      <vt:lpstr>When it comes to Language Arts class</vt:lpstr>
      <vt:lpstr>For entertainment</vt:lpstr>
      <vt:lpstr>Outside of school</vt:lpstr>
      <vt:lpstr>When I feal a task is difficult</vt:lpstr>
      <vt:lpstr>I would rather</vt:lpstr>
      <vt:lpstr>I would rather</vt:lpstr>
      <vt:lpstr>When a teacher calls on me in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2021-08-29T19:46:29Z</dcterms:created>
  <dcterms:modified xsi:type="dcterms:W3CDTF">2021-08-29T20:38:05Z</dcterms:modified>
</cp:coreProperties>
</file>