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5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6" Type="http://schemas.openxmlformats.org/officeDocument/2006/relationships/image" Target="../media/image5.png"/><Relationship Id="rId7" Type="http://schemas.openxmlformats.org/officeDocument/2006/relationships/image" Target="../media/image6.gif"/><Relationship Id="rId8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43" y="1592505"/>
            <a:ext cx="3910770" cy="107463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Outsiders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 descr="Screen Shot 2015-05-21 at 8.2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1281">
            <a:off x="4102700" y="3614028"/>
            <a:ext cx="4460108" cy="2025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6774" cy="1368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1194944" y="631830"/>
            <a:ext cx="163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Blue Mustang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9350" y="5761450"/>
            <a:ext cx="186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BACC6"/>
                </a:solidFill>
              </a:rPr>
              <a:t>✓</a:t>
            </a:r>
          </a:p>
        </p:txBody>
      </p:sp>
      <p:sp>
        <p:nvSpPr>
          <p:cNvPr id="9" name="Rectangle 8"/>
          <p:cNvSpPr/>
          <p:nvPr/>
        </p:nvSpPr>
        <p:spPr>
          <a:xfrm>
            <a:off x="5673453" y="4450278"/>
            <a:ext cx="186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BACC6"/>
                </a:solidFill>
              </a:rPr>
              <a:t>✓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25816" y="4535700"/>
            <a:ext cx="186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BACC6"/>
                </a:solidFill>
              </a:rPr>
              <a:t>✓</a:t>
            </a:r>
          </a:p>
        </p:txBody>
      </p:sp>
      <p:pic>
        <p:nvPicPr>
          <p:cNvPr id="13" name="Picture 12" descr="stay go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209929"/>
            <a:ext cx="2342069" cy="1920497"/>
          </a:xfrm>
          <a:prstGeom prst="rect">
            <a:avLst/>
          </a:prstGeom>
        </p:spPr>
      </p:pic>
      <p:pic>
        <p:nvPicPr>
          <p:cNvPr id="14" name="Picture 13" descr="drive i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0" y="4184083"/>
            <a:ext cx="2110611" cy="18280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1559661" y="4824780"/>
            <a:ext cx="164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Drive-in movie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5067" y="1393635"/>
            <a:ext cx="170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Dally Winston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0533" y="5340506"/>
            <a:ext cx="186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BACC6"/>
                </a:solidFill>
              </a:rPr>
              <a:t>✓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16300" y="4971174"/>
            <a:ext cx="186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BACC6"/>
                </a:solidFill>
              </a:rPr>
              <a:t>✓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350" y="124174"/>
            <a:ext cx="1833587" cy="14683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02337" y="1463121"/>
            <a:ext cx="185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4BACC6"/>
                </a:solidFill>
              </a:rPr>
              <a:t>Sodapop</a:t>
            </a:r>
            <a:r>
              <a:rPr lang="en-US" dirty="0" smtClean="0">
                <a:solidFill>
                  <a:srgbClr val="4BACC6"/>
                </a:solidFill>
              </a:rPr>
              <a:t> &amp; Steve</a:t>
            </a:r>
            <a:endParaRPr lang="en-US" dirty="0">
              <a:solidFill>
                <a:srgbClr val="4BACC6"/>
              </a:solidFill>
            </a:endParaRPr>
          </a:p>
        </p:txBody>
      </p:sp>
      <p:pic>
        <p:nvPicPr>
          <p:cNvPr id="23" name="Picture 22" descr="pony and twobit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61" y="1893438"/>
            <a:ext cx="2165351" cy="1074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70261" y="2967452"/>
            <a:ext cx="182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BACC6"/>
                </a:solidFill>
              </a:rPr>
              <a:t>Two-Bit &amp; Pony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6331" y="5525172"/>
            <a:ext cx="186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BACC6"/>
                </a:solidFill>
              </a:rPr>
              <a:t>✓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69914" y="5431800"/>
            <a:ext cx="186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BACC6"/>
                </a:solidFill>
              </a:rPr>
              <a:t>✓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77682" y="5062468"/>
            <a:ext cx="186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BACC6"/>
                </a:solidFill>
              </a:rPr>
              <a:t>✓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62932" y="5635142"/>
            <a:ext cx="186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BACC6"/>
                </a:solidFill>
              </a:rPr>
              <a:t>✓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21199" y="2521176"/>
            <a:ext cx="5326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BACC6"/>
                </a:solidFill>
                <a:latin typeface="Arial Narrow"/>
                <a:cs typeface="Arial Narrow"/>
              </a:rPr>
              <a:t>Photo Scavenger Hunt:</a:t>
            </a:r>
          </a:p>
          <a:p>
            <a:r>
              <a:rPr lang="en-US" sz="2000" dirty="0" smtClean="0">
                <a:solidFill>
                  <a:srgbClr val="4BACC6"/>
                </a:solidFill>
                <a:latin typeface="Arial Narrow"/>
                <a:cs typeface="Arial Narrow"/>
              </a:rPr>
              <a:t>Create a single slide with as many of these items as you can. Be sure to label your photos. (tip: add a gif or </a:t>
            </a:r>
            <a:r>
              <a:rPr lang="en-US" sz="2000" dirty="0" err="1" smtClean="0">
                <a:solidFill>
                  <a:srgbClr val="4BACC6"/>
                </a:solidFill>
                <a:latin typeface="Arial Narrow"/>
                <a:cs typeface="Arial Narrow"/>
              </a:rPr>
              <a:t>blingee</a:t>
            </a:r>
            <a:r>
              <a:rPr lang="en-US" sz="2000" dirty="0" smtClean="0">
                <a:solidFill>
                  <a:srgbClr val="4BACC6"/>
                </a:solidFill>
                <a:latin typeface="Arial Narrow"/>
                <a:cs typeface="Arial Narrow"/>
              </a:rPr>
              <a:t> to make your slide more exciting)</a:t>
            </a:r>
          </a:p>
        </p:txBody>
      </p:sp>
      <p:pic>
        <p:nvPicPr>
          <p:cNvPr id="3" name="Picture 2" descr="Dally-_Do_it_for_Johnn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8" y="428548"/>
            <a:ext cx="2342444" cy="96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40</TotalTime>
  <Words>67</Words>
  <Application>Microsoft Macintosh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 Black </vt:lpstr>
      <vt:lpstr>The Outsiders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Outsiders</dc:title>
  <dc:creator>Melissa Lewis</dc:creator>
  <cp:lastModifiedBy>Melissa Lewis</cp:lastModifiedBy>
  <cp:revision>5</cp:revision>
  <dcterms:created xsi:type="dcterms:W3CDTF">2015-05-22T01:25:28Z</dcterms:created>
  <dcterms:modified xsi:type="dcterms:W3CDTF">2016-04-12T00:34:22Z</dcterms:modified>
</cp:coreProperties>
</file>