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4838-2072-944F-A9F2-095C433511F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5F6D-C3DE-0A49-A83C-F6163CED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4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4838-2072-944F-A9F2-095C433511F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5F6D-C3DE-0A49-A83C-F6163CED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4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4838-2072-944F-A9F2-095C433511F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5F6D-C3DE-0A49-A83C-F6163CED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6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4838-2072-944F-A9F2-095C433511F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5F6D-C3DE-0A49-A83C-F6163CED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6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4838-2072-944F-A9F2-095C433511F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5F6D-C3DE-0A49-A83C-F6163CED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4838-2072-944F-A9F2-095C433511F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5F6D-C3DE-0A49-A83C-F6163CED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9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4838-2072-944F-A9F2-095C433511F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5F6D-C3DE-0A49-A83C-F6163CED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2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4838-2072-944F-A9F2-095C433511F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5F6D-C3DE-0A49-A83C-F6163CED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71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4838-2072-944F-A9F2-095C433511F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5F6D-C3DE-0A49-A83C-F6163CED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2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4838-2072-944F-A9F2-095C433511F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5F6D-C3DE-0A49-A83C-F6163CED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4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4838-2072-944F-A9F2-095C433511F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5F6D-C3DE-0A49-A83C-F6163CED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3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B4838-2072-944F-A9F2-095C433511F9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E5F6D-C3DE-0A49-A83C-F6163CED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7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Adjectives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Adjectives: describe nouns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5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38345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Joe is a(n) (American / young / tall) basket ball star.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3128" y="2758770"/>
            <a:ext cx="823343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8000"/>
                </a:solidFill>
              </a:rPr>
              <a:t>Joe is a tall young American basket ball star.</a:t>
            </a:r>
            <a:endParaRPr lang="en-US" sz="32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5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38345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I want to buy my brother a (funny / red) mug for Christmas.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3128" y="2758770"/>
            <a:ext cx="8233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8000"/>
                </a:solidFill>
              </a:rPr>
              <a:t>I want to buy my brother a funny red mug for Christmas.</a:t>
            </a:r>
            <a:endParaRPr lang="en-US" sz="32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4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38345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 My mother just bought a (blue / long / beautiful / new) dress for herself.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3128" y="2758770"/>
            <a:ext cx="8233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8000"/>
                </a:solidFill>
              </a:rPr>
              <a:t>My mother just bought a beautiful long blue dress for herself.</a:t>
            </a:r>
            <a:endParaRPr lang="en-US" sz="32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19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back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38345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4. All Miss Lewis wants for Christmas is a pair of (Italian / vintage / leather / black) boots.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3128" y="2758770"/>
            <a:ext cx="8233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8000"/>
                </a:solidFill>
              </a:rPr>
              <a:t>All Miss Lewis wants for Christmas is a pair of vintage black Italian leather boots. </a:t>
            </a:r>
            <a:endParaRPr lang="en-US" sz="32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02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465736" cy="85725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008000"/>
                </a:solidFill>
              </a:rPr>
              <a:t>Adjectives make our language more descriptive.</a:t>
            </a:r>
            <a:endParaRPr lang="en-US" sz="32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2"/>
            <a:ext cx="8229600" cy="859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Miss Lewis asked Santa for a pair of boots. However, Miss Lewis is very picky. The boots must be: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244770"/>
            <a:ext cx="22842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Italian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v</a:t>
            </a:r>
            <a:r>
              <a:rPr lang="en-US" sz="2800" dirty="0" smtClean="0"/>
              <a:t>intage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l</a:t>
            </a:r>
            <a:r>
              <a:rPr lang="en-US" sz="2800" dirty="0" smtClean="0"/>
              <a:t>eather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black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741458" y="2105392"/>
            <a:ext cx="59453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your notebook, complete the following sentence by putting the adjectives in the correct order:</a:t>
            </a:r>
          </a:p>
          <a:p>
            <a:endParaRPr lang="en-US" sz="2400" dirty="0"/>
          </a:p>
          <a:p>
            <a:r>
              <a:rPr lang="en-US" sz="2400" dirty="0" smtClean="0"/>
              <a:t>All Miss Lewis wants for Christmas is a pair of ______ ______ ________ _________ boots.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857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/>
              <a:t>Image you really want to buy a dog, so you head over the the pet store.</a:t>
            </a:r>
            <a:endParaRPr lang="en-US" sz="3200" dirty="0"/>
          </a:p>
        </p:txBody>
      </p:sp>
      <p:pic>
        <p:nvPicPr>
          <p:cNvPr id="6" name="Picture 5" descr="pet sh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058" y="1508193"/>
            <a:ext cx="2362200" cy="2362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3072" y="1277360"/>
            <a:ext cx="5823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pet store has hundreds of different dogs.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3072" y="1951317"/>
            <a:ext cx="58236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Simply saying, “I’d like a dog,” doesn’t describe </a:t>
            </a:r>
            <a:r>
              <a:rPr lang="en-US" sz="2400" b="1" dirty="0" smtClean="0">
                <a:solidFill>
                  <a:srgbClr val="008000"/>
                </a:solidFill>
              </a:rPr>
              <a:t>what kind </a:t>
            </a:r>
            <a:r>
              <a:rPr lang="en-US" sz="2400" dirty="0" smtClean="0"/>
              <a:t>of dog you want.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73072" y="3004408"/>
            <a:ext cx="58236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This is where you can use </a:t>
            </a:r>
            <a:r>
              <a:rPr lang="en-US" sz="4000" b="1" dirty="0" smtClean="0">
                <a:solidFill>
                  <a:srgbClr val="008000"/>
                </a:solidFill>
              </a:rPr>
              <a:t>adjectives</a:t>
            </a:r>
            <a:r>
              <a:rPr lang="en-US" sz="4000" dirty="0" smtClean="0"/>
              <a:t> to be more </a:t>
            </a:r>
            <a:r>
              <a:rPr lang="en-US" sz="4000" b="1" dirty="0" smtClean="0">
                <a:solidFill>
                  <a:srgbClr val="008000"/>
                </a:solidFill>
              </a:rPr>
              <a:t>descriptive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041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Adjectives</a:t>
            </a:r>
            <a:r>
              <a:rPr lang="en-US" dirty="0" smtClean="0"/>
              <a:t> describe nouns.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12622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Think of all the adjectives to describe the dog you want to buy.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185280"/>
            <a:ext cx="2872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Would the dog be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033749" y="1759882"/>
            <a:ext cx="264852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b</a:t>
            </a:r>
            <a:r>
              <a:rPr lang="en-US" sz="3200" dirty="0" smtClean="0">
                <a:solidFill>
                  <a:srgbClr val="800000"/>
                </a:solidFill>
              </a:rPr>
              <a:t>ig or small?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8580" y="2462376"/>
            <a:ext cx="2230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o</a:t>
            </a:r>
            <a:r>
              <a:rPr lang="en-US" sz="2800" b="1" dirty="0" smtClean="0">
                <a:solidFill>
                  <a:srgbClr val="0000FF"/>
                </a:solidFill>
              </a:rPr>
              <a:t>ld or young?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97527" y="2985596"/>
            <a:ext cx="298927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6600"/>
                </a:solidFill>
              </a:rPr>
              <a:t>s</a:t>
            </a:r>
            <a:r>
              <a:rPr lang="en-US" sz="3200" dirty="0" smtClean="0">
                <a:solidFill>
                  <a:srgbClr val="FF6600"/>
                </a:solidFill>
              </a:rPr>
              <a:t>hy or outgoing?</a:t>
            </a: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815" y="3339539"/>
            <a:ext cx="5449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</a:t>
            </a:r>
            <a:r>
              <a:rPr lang="en-US" sz="2400" dirty="0" smtClean="0"/>
              <a:t>ist 4 adjectives to describe the dog you’d like.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7814" y="4167372"/>
            <a:ext cx="6427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Share &amp; add 3 additional adjectives to your list.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4479667" y="238708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 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479667" y="238708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3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4873" y="286439"/>
            <a:ext cx="3569800" cy="466928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Let’s say you want a dog that is white and big.</a:t>
            </a:r>
            <a:endParaRPr lang="en-US" dirty="0"/>
          </a:p>
        </p:txBody>
      </p:sp>
      <p:pic>
        <p:nvPicPr>
          <p:cNvPr id="6" name="Content Placeholder 3" descr="dog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820" t="-4852" r="-12205" b="-2921"/>
          <a:stretch/>
        </p:blipFill>
        <p:spPr>
          <a:xfrm>
            <a:off x="2749492" y="1"/>
            <a:ext cx="6868841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71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Adjectives in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029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</a:rPr>
              <a:t>When you use more than one adjective, you have to put them in the right order or your sentence will sound very strange. </a:t>
            </a:r>
            <a:endParaRPr lang="en-US" sz="2400" b="1" dirty="0">
              <a:solidFill>
                <a:srgbClr val="00009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931396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For example, would you say, 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“I want a big white dog?” or “I want a white big dog?”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094493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 first one is correct. Why? Let’s look at our anchor chart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7782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Place Adjectives in Order</a:t>
            </a:r>
            <a:endParaRPr lang="en-US" dirty="0"/>
          </a:p>
        </p:txBody>
      </p:sp>
      <p:pic>
        <p:nvPicPr>
          <p:cNvPr id="4" name="Content Placeholder 3" descr="adjectives anchor char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" r="205"/>
          <a:stretch>
            <a:fillRect/>
          </a:stretch>
        </p:blipFill>
        <p:spPr>
          <a:xfrm>
            <a:off x="5780920" y="963148"/>
            <a:ext cx="3247622" cy="4058105"/>
          </a:xfrm>
        </p:spPr>
      </p:pic>
      <p:sp>
        <p:nvSpPr>
          <p:cNvPr id="5" name="TextBox 4"/>
          <p:cNvSpPr txBox="1"/>
          <p:nvPr/>
        </p:nvSpPr>
        <p:spPr>
          <a:xfrm>
            <a:off x="569333" y="1169201"/>
            <a:ext cx="5007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“big” describes size (2)</a:t>
            </a:r>
          </a:p>
          <a:p>
            <a:r>
              <a:rPr lang="en-US" sz="2400" dirty="0" smtClean="0"/>
              <a:t>“white” describes color (5)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71521" y="2099880"/>
            <a:ext cx="462765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According to the anchor chart, size comes before color so “a big white dog” is correct. 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14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800000"/>
                </a:solidFill>
              </a:rPr>
              <a:t>Task: </a:t>
            </a:r>
            <a:r>
              <a:rPr lang="en-US" sz="2800" dirty="0" smtClean="0"/>
              <a:t>Use four adjectives from your list to write a sentence describing the kid of dog you want. </a:t>
            </a:r>
            <a:endParaRPr lang="en-US" sz="2800" dirty="0"/>
          </a:p>
        </p:txBody>
      </p:sp>
      <p:pic>
        <p:nvPicPr>
          <p:cNvPr id="4" name="Content Placeholder 3" descr="adjectives anchor char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605" r="-19605"/>
          <a:stretch>
            <a:fillRect/>
          </a:stretch>
        </p:blipFill>
        <p:spPr>
          <a:xfrm>
            <a:off x="4525963" y="1200150"/>
            <a:ext cx="4160837" cy="3719513"/>
          </a:xfrm>
        </p:spPr>
      </p:pic>
      <p:sp>
        <p:nvSpPr>
          <p:cNvPr id="5" name="TextBox 4"/>
          <p:cNvSpPr txBox="1"/>
          <p:nvPr/>
        </p:nvSpPr>
        <p:spPr>
          <a:xfrm>
            <a:off x="204377" y="1229344"/>
            <a:ext cx="4715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Use use adjectives from different categories and place your adjectives before the noun (dog) being described. </a:t>
            </a:r>
          </a:p>
          <a:p>
            <a:r>
              <a:rPr lang="en-US" sz="2800" dirty="0" smtClean="0"/>
              <a:t>Example:</a:t>
            </a:r>
          </a:p>
          <a:p>
            <a:r>
              <a:rPr lang="en-US" sz="2800" dirty="0" smtClean="0"/>
              <a:t>I would like a ....dog.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940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5157"/>
            <a:ext cx="8229600" cy="107692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Picture your close friends and family members. What adjectives would you use to describe each person?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40717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Use three adjectives to describe each person. Be sure to put them in the correct order.</a:t>
            </a:r>
            <a:endParaRPr lang="en-US" sz="2400" b="1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6923" y="2077817"/>
            <a:ext cx="7897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example: My grandmother is a sassy eighty-nine year-old black woman.</a:t>
            </a:r>
            <a:endParaRPr lang="en-US" sz="2800" dirty="0"/>
          </a:p>
        </p:txBody>
      </p:sp>
      <p:pic>
        <p:nvPicPr>
          <p:cNvPr id="6" name="Picture 5" descr="peop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740220"/>
            <a:ext cx="2997200" cy="1866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94904" y="2754586"/>
            <a:ext cx="4291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Now it’s your </a:t>
            </a:r>
            <a:r>
              <a:rPr lang="en-US" sz="2400" dirty="0" smtClean="0"/>
              <a:t>turn (Choose 1):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A Female figure in your life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A Male figure in your life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A friend.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509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567</Words>
  <Application>Microsoft Office PowerPoint</Application>
  <PresentationFormat>On-screen Show (16:9)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Mangal</vt:lpstr>
      <vt:lpstr>Office Theme</vt:lpstr>
      <vt:lpstr>Using Adjectives</vt:lpstr>
      <vt:lpstr>Adjectives make our language more descriptive.</vt:lpstr>
      <vt:lpstr>Image you really want to buy a dog, so you head over the the pet store.</vt:lpstr>
      <vt:lpstr>Adjectives describe nouns.</vt:lpstr>
      <vt:lpstr>PowerPoint Presentation</vt:lpstr>
      <vt:lpstr>Putting Adjectives in Order</vt:lpstr>
      <vt:lpstr>How to Place Adjectives in Order</vt:lpstr>
      <vt:lpstr>Task: Use four adjectives from your list to write a sentence describing the kid of dog you want. </vt:lpstr>
      <vt:lpstr>PowerPoint Presentation</vt:lpstr>
      <vt:lpstr>Work it out</vt:lpstr>
      <vt:lpstr>Work it out</vt:lpstr>
      <vt:lpstr>Work it out</vt:lpstr>
      <vt:lpstr>Let’s look back…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Adjectives</dc:title>
  <dc:creator>Melissa Lewis</dc:creator>
  <cp:lastModifiedBy>Lewis, Melissa</cp:lastModifiedBy>
  <cp:revision>16</cp:revision>
  <dcterms:created xsi:type="dcterms:W3CDTF">2019-12-11T00:44:17Z</dcterms:created>
  <dcterms:modified xsi:type="dcterms:W3CDTF">2019-12-11T16:37:07Z</dcterms:modified>
</cp:coreProperties>
</file>