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EB11-8A53-41A5-A13B-C7CB9A8F9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M1 U1 L06/07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C6675-3C03-4C11-B749-00882CD9D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Chapters 4 &amp;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can explain how the author develops points of view</a:t>
            </a:r>
          </a:p>
        </p:txBody>
      </p:sp>
    </p:spTree>
    <p:extLst>
      <p:ext uri="{BB962C8B-B14F-4D97-AF65-F5344CB8AC3E}">
        <p14:creationId xmlns:p14="http://schemas.microsoft.com/office/powerpoint/2010/main" val="201241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E5A9B-E840-4C6B-A71B-167C5AF3A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2523325"/>
            <a:ext cx="6900380" cy="1811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9875F-8D22-455A-A3B7-AC3DD699B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7123" y="1593056"/>
            <a:ext cx="352293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Today we are going to read chapters 4 &amp; 5.  Please turn to page 20 in your book.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6887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C192D-5BD8-4334-8053-5F8410711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606" y="108295"/>
            <a:ext cx="9601200" cy="51435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Synopsis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563E1-776D-4091-999E-4BC370B5A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924" y="791947"/>
            <a:ext cx="10990594" cy="56873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Chapter 4</a:t>
            </a:r>
          </a:p>
          <a:p>
            <a:pPr marL="0" indent="0">
              <a:buNone/>
            </a:pPr>
            <a:r>
              <a:rPr lang="en-US" dirty="0"/>
              <a:t>• Nya stops at home for a bowl of boiled sorghum meal and then returns to the pond with her little sister </a:t>
            </a:r>
            <a:r>
              <a:rPr lang="en-US" dirty="0" err="1"/>
              <a:t>Akeer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Salva leaves the old woman’s house.</a:t>
            </a:r>
          </a:p>
          <a:p>
            <a:pPr marL="0" indent="0">
              <a:buNone/>
            </a:pPr>
            <a:r>
              <a:rPr lang="en-US" dirty="0"/>
              <a:t>• He joins a new group of people escaping, and they don’t want to include him as he’s another mouth to feed until a woman stands up for him.</a:t>
            </a:r>
          </a:p>
          <a:p>
            <a:pPr marL="0" indent="0">
              <a:buNone/>
            </a:pPr>
            <a:r>
              <a:rPr lang="en-US" dirty="0"/>
              <a:t>• Unfortunately, no one from his family is with the group.</a:t>
            </a:r>
          </a:p>
          <a:p>
            <a:pPr marL="0" indent="0">
              <a:buNone/>
            </a:pPr>
            <a:r>
              <a:rPr lang="en-US" dirty="0"/>
              <a:t>• Salva walks with a young man named </a:t>
            </a:r>
            <a:r>
              <a:rPr lang="en-US" dirty="0" err="1"/>
              <a:t>Buksa</a:t>
            </a:r>
            <a:r>
              <a:rPr lang="en-US" dirty="0"/>
              <a:t>, who leads the group to a beehive filled with honey</a:t>
            </a:r>
          </a:p>
          <a:p>
            <a:pPr marL="0" indent="0">
              <a:buNone/>
            </a:pPr>
            <a:r>
              <a:rPr lang="en-US" b="1" dirty="0"/>
              <a:t>Chapter 5</a:t>
            </a:r>
          </a:p>
          <a:p>
            <a:pPr marL="0" indent="0">
              <a:buNone/>
            </a:pPr>
            <a:r>
              <a:rPr lang="en-US" dirty="0"/>
              <a:t> • Nya’s family moves to an area beside a lake.</a:t>
            </a:r>
          </a:p>
          <a:p>
            <a:pPr marL="0" indent="0">
              <a:buNone/>
            </a:pPr>
            <a:r>
              <a:rPr lang="en-US" dirty="0"/>
              <a:t>• Nya’s tribe, the Nuer, take a break from fighting their rival tribe, the Dinka, because both tribes are busy trying to survive the dry season.</a:t>
            </a:r>
          </a:p>
          <a:p>
            <a:pPr marL="0" indent="0">
              <a:buNone/>
            </a:pPr>
            <a:r>
              <a:rPr lang="en-US" dirty="0"/>
              <a:t>• Nya must dig a hole and wait for water, for hours at a time.</a:t>
            </a:r>
          </a:p>
          <a:p>
            <a:pPr marL="0" indent="0">
              <a:buNone/>
            </a:pPr>
            <a:r>
              <a:rPr lang="en-US" dirty="0"/>
              <a:t>• Salva meets a new friend named Marial.</a:t>
            </a:r>
          </a:p>
          <a:p>
            <a:pPr marL="0" indent="0">
              <a:buNone/>
            </a:pPr>
            <a:r>
              <a:rPr lang="en-US" dirty="0"/>
              <a:t>• Salva and Marial walk together in lion-country and connect over their missing families.</a:t>
            </a:r>
          </a:p>
        </p:txBody>
      </p:sp>
    </p:spTree>
    <p:extLst>
      <p:ext uri="{BB962C8B-B14F-4D97-AF65-F5344CB8AC3E}">
        <p14:creationId xmlns:p14="http://schemas.microsoft.com/office/powerpoint/2010/main" val="359922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47FD-09EC-47FC-AEF8-185545F7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 sz="3700"/>
              <a:t>Let’s do some more vocabulary and point of view practice to get ready for our Mid-Unit Assessment.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709E5-8BDF-420E-B688-1FE979712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Learning Targets Assessed:</a:t>
            </a:r>
          </a:p>
          <a:p>
            <a:r>
              <a:rPr lang="en-US" sz="2400" dirty="0"/>
              <a:t>I can determine the meaning of new words by using context or word parts.</a:t>
            </a:r>
          </a:p>
          <a:p>
            <a:r>
              <a:rPr lang="en-US" sz="2400" dirty="0"/>
              <a:t>I can explain how the author develops points of view.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3200" dirty="0"/>
              <a:t>Turn to page 30 in your workbook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BD8986-7208-424D-8DD1-8276E6B3C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724" y="2048045"/>
            <a:ext cx="5252181" cy="405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172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{B7C91D4D-A8B0-4A69-9BA3-BD3E3E1B7B1F}tf10001105</Template>
  <TotalTime>22</TotalTime>
  <Words>278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M1 U1 L06/07</vt:lpstr>
      <vt:lpstr>PowerPoint Presentation</vt:lpstr>
      <vt:lpstr>Chapter Synopsis </vt:lpstr>
      <vt:lpstr>Let’s do some more vocabulary and point of view practice to get ready for our Mid-Unit Assessment.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 U1 L06/07</dc:title>
  <dc:creator>Lewis, Melissa</dc:creator>
  <cp:lastModifiedBy>Lewis, Melissa</cp:lastModifiedBy>
  <cp:revision>1</cp:revision>
  <dcterms:created xsi:type="dcterms:W3CDTF">2021-09-07T22:16:46Z</dcterms:created>
  <dcterms:modified xsi:type="dcterms:W3CDTF">2021-09-07T22:38:57Z</dcterms:modified>
</cp:coreProperties>
</file>