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85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91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554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53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787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04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882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998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756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61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91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0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55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1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29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2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49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74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12 Review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7838" y="2257168"/>
            <a:ext cx="8130746" cy="3329245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List the Districts Katniss now believes are rebelling and what shortages they have caused.</a:t>
            </a:r>
          </a:p>
          <a:p>
            <a:pPr>
              <a:buAutoNum type="arabicPeriod"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Why does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Haymitch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think a rebellion in District 12 would not be successful?</a:t>
            </a:r>
          </a:p>
          <a:p>
            <a:pPr>
              <a:buAutoNum type="arabicPeriod"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Describe the </a:t>
            </a:r>
            <a:r>
              <a:rPr lang="en-US" sz="2000" b="1" i="1" dirty="0" smtClean="0">
                <a:solidFill>
                  <a:schemeClr val="accent5">
                    <a:lumMod val="50000"/>
                  </a:schemeClr>
                </a:solidFill>
              </a:rPr>
              <a:t>special twist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for each of the Quarter Quells and what each Quell was to remind the districts of.</a:t>
            </a:r>
          </a:p>
          <a:p>
            <a:pPr lvl="1"/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25</a:t>
            </a:r>
            <a:r>
              <a:rPr lang="en-US" sz="2000" b="1" baseline="30000" dirty="0" smtClean="0">
                <a:solidFill>
                  <a:schemeClr val="accent5">
                    <a:lumMod val="50000"/>
                  </a:schemeClr>
                </a:solidFill>
              </a:rPr>
              <a:t>th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Anniversary Quell twist &amp; reason for it</a:t>
            </a:r>
          </a:p>
          <a:p>
            <a:pPr lvl="1"/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50</a:t>
            </a:r>
            <a:r>
              <a:rPr lang="en-US" sz="2000" b="1" baseline="30000" dirty="0" smtClean="0">
                <a:solidFill>
                  <a:schemeClr val="accent5">
                    <a:lumMod val="50000"/>
                  </a:schemeClr>
                </a:solidFill>
              </a:rPr>
              <a:t>th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Anniversary Quell twist &amp; reason for it</a:t>
            </a:r>
          </a:p>
          <a:p>
            <a:pPr lvl="1"/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75</a:t>
            </a:r>
            <a:r>
              <a:rPr lang="en-US" sz="2000" b="1" baseline="30000" dirty="0" smtClean="0">
                <a:solidFill>
                  <a:schemeClr val="accent5">
                    <a:lumMod val="50000"/>
                  </a:schemeClr>
                </a:solidFill>
              </a:rPr>
              <a:t>th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Anniversary Quell twist &amp; reason for it</a:t>
            </a:r>
            <a:endParaRPr lang="en-US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329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</TotalTime>
  <Words>78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Chapter 12 Review Questions</vt:lpstr>
    </vt:vector>
  </TitlesOfParts>
  <Company>Des Moines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Review Questions</dc:title>
  <dc:creator>Lewis, Melissa</dc:creator>
  <cp:lastModifiedBy>Lewis, Melissa</cp:lastModifiedBy>
  <cp:revision>1</cp:revision>
  <dcterms:created xsi:type="dcterms:W3CDTF">2016-11-15T15:18:35Z</dcterms:created>
  <dcterms:modified xsi:type="dcterms:W3CDTF">2016-11-15T15:40:12Z</dcterms:modified>
</cp:coreProperties>
</file>