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52" y="155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7A545-1C8E-49B8-8618-D76C9B81DD39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564B-F196-4EC5-A10B-9F7AC3BAB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261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7A545-1C8E-49B8-8618-D76C9B81DD39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564B-F196-4EC5-A10B-9F7AC3BAB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984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7A545-1C8E-49B8-8618-D76C9B81DD39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564B-F196-4EC5-A10B-9F7AC3BAB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47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7A545-1C8E-49B8-8618-D76C9B81DD39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564B-F196-4EC5-A10B-9F7AC3BAB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633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7A545-1C8E-49B8-8618-D76C9B81DD39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564B-F196-4EC5-A10B-9F7AC3BAB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812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7A545-1C8E-49B8-8618-D76C9B81DD39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564B-F196-4EC5-A10B-9F7AC3BAB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273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7A545-1C8E-49B8-8618-D76C9B81DD39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564B-F196-4EC5-A10B-9F7AC3BAB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599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7A545-1C8E-49B8-8618-D76C9B81DD39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564B-F196-4EC5-A10B-9F7AC3BAB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17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7A545-1C8E-49B8-8618-D76C9B81DD39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564B-F196-4EC5-A10B-9F7AC3BAB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7A545-1C8E-49B8-8618-D76C9B81DD39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564B-F196-4EC5-A10B-9F7AC3BAB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032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7A545-1C8E-49B8-8618-D76C9B81DD39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564B-F196-4EC5-A10B-9F7AC3BAB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48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7A545-1C8E-49B8-8618-D76C9B81DD39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F564B-F196-4EC5-A10B-9F7AC3BAB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777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28600" y="304800"/>
            <a:ext cx="3028950" cy="4191000"/>
          </a:xfrm>
          <a:ln w="25400">
            <a:solidFill>
              <a:schemeClr val="tx1"/>
            </a:solidFill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en-US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Georgia" panose="02040502050405020303" pitchFamily="18" charset="0"/>
              </a:rPr>
              <a:t>"</a:t>
            </a:r>
            <a:r>
              <a:rPr lang="en-US" dirty="0" smtClean="0">
                <a:latin typeface="Georgia" panose="02040502050405020303" pitchFamily="18" charset="0"/>
              </a:rPr>
              <a:t>Only you'll have to do even better if the uprisings are to be averted," he says.  "This tour will be your only chance to turn things around."</a:t>
            </a:r>
          </a:p>
          <a:p>
            <a:pPr marL="0" indent="0">
              <a:buNone/>
            </a:pPr>
            <a:r>
              <a:rPr lang="en-US" dirty="0" smtClean="0">
                <a:latin typeface="Georgia" panose="02040502050405020303" pitchFamily="18" charset="0"/>
              </a:rPr>
              <a:t>      "I know.  I will.  I'll convince everyone in the districts that I wasn't defying the Capitol, that I was crazy with love,"  I say.</a:t>
            </a:r>
          </a:p>
          <a:p>
            <a:pPr marL="0" indent="0">
              <a:buNone/>
            </a:pPr>
            <a:r>
              <a:rPr lang="en-US" dirty="0" smtClean="0">
                <a:latin typeface="Georgia" panose="02040502050405020303" pitchFamily="18" charset="0"/>
              </a:rPr>
              <a:t>      President Snow rises and dabs his puffy lips with a napkin.  "Aim higher in case you fall short."</a:t>
            </a:r>
          </a:p>
          <a:p>
            <a:pPr marL="0" indent="0">
              <a:buNone/>
            </a:pPr>
            <a:r>
              <a:rPr lang="en-US" dirty="0" smtClean="0">
                <a:latin typeface="Georgia" panose="02040502050405020303" pitchFamily="18" charset="0"/>
              </a:rPr>
              <a:t>      "What do you mean?  How can I aim higher?" I ask.</a:t>
            </a:r>
          </a:p>
          <a:p>
            <a:pPr marL="0" indent="0">
              <a:buNone/>
            </a:pPr>
            <a:r>
              <a:rPr lang="en-US" dirty="0" smtClean="0">
                <a:latin typeface="Georgia" panose="02040502050405020303" pitchFamily="18" charset="0"/>
              </a:rPr>
              <a:t>      "Convince me," he says.  He drops the napkin and retrieves his book.  I don't watch him as he heads for the door, so I flinch when he whispers in my ear.  "By the way, I know about the kiss."  Then the door clicks shut behind him.</a:t>
            </a:r>
          </a:p>
          <a:p>
            <a:pPr marL="0" indent="0">
              <a:buNone/>
            </a:pPr>
            <a:endParaRPr lang="en-US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Georgia" panose="02040502050405020303" pitchFamily="18" charset="0"/>
              </a:rPr>
              <a:t>Catching Fire, page 29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7" name="Content Placeholder 4"/>
          <p:cNvSpPr>
            <a:spLocks noGrp="1"/>
          </p:cNvSpPr>
          <p:nvPr>
            <p:ph sz="half" idx="1"/>
          </p:nvPr>
        </p:nvSpPr>
        <p:spPr>
          <a:xfrm>
            <a:off x="3505200" y="304800"/>
            <a:ext cx="3028950" cy="4191000"/>
          </a:xfrm>
          <a:ln w="25400">
            <a:solidFill>
              <a:schemeClr val="tx1"/>
            </a:solidFill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en-US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Georgia" panose="02040502050405020303" pitchFamily="18" charset="0"/>
              </a:rPr>
              <a:t>"</a:t>
            </a:r>
            <a:r>
              <a:rPr lang="en-US" dirty="0" smtClean="0">
                <a:latin typeface="Georgia" panose="02040502050405020303" pitchFamily="18" charset="0"/>
              </a:rPr>
              <a:t>Only you'll have to do even better if the uprisings are to be averted," he says.  "This tour will be your only chance to turn things around."</a:t>
            </a:r>
          </a:p>
          <a:p>
            <a:pPr marL="0" indent="0">
              <a:buNone/>
            </a:pPr>
            <a:r>
              <a:rPr lang="en-US" dirty="0" smtClean="0">
                <a:latin typeface="Georgia" panose="02040502050405020303" pitchFamily="18" charset="0"/>
              </a:rPr>
              <a:t>      "I know.  I will.  I'll convince everyone in the districts that I wasn't defying the Capitol, that I was crazy with love,"  I say.</a:t>
            </a:r>
          </a:p>
          <a:p>
            <a:pPr marL="0" indent="0">
              <a:buNone/>
            </a:pPr>
            <a:r>
              <a:rPr lang="en-US" dirty="0" smtClean="0">
                <a:latin typeface="Georgia" panose="02040502050405020303" pitchFamily="18" charset="0"/>
              </a:rPr>
              <a:t>      President Snow rises and dabs his puffy lips with a napkin.  "Aim higher in case you fall short."</a:t>
            </a:r>
          </a:p>
          <a:p>
            <a:pPr marL="0" indent="0">
              <a:buNone/>
            </a:pPr>
            <a:r>
              <a:rPr lang="en-US" dirty="0" smtClean="0">
                <a:latin typeface="Georgia" panose="02040502050405020303" pitchFamily="18" charset="0"/>
              </a:rPr>
              <a:t>      "What do you mean?  How can I aim higher?" I ask.</a:t>
            </a:r>
          </a:p>
          <a:p>
            <a:pPr marL="0" indent="0">
              <a:buNone/>
            </a:pPr>
            <a:r>
              <a:rPr lang="en-US" dirty="0" smtClean="0">
                <a:latin typeface="Georgia" panose="02040502050405020303" pitchFamily="18" charset="0"/>
              </a:rPr>
              <a:t>      "Convince me," he says.  He drops the napkin and retrieves his book.  I don't watch him as he heads for the door, so I flinch when he whispers in my ear.  "By the way, I know about the kiss."  Then the door clicks shut behind him.</a:t>
            </a:r>
          </a:p>
          <a:p>
            <a:pPr marL="0" indent="0">
              <a:buNone/>
            </a:pPr>
            <a:endParaRPr lang="en-US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Georgia" panose="02040502050405020303" pitchFamily="18" charset="0"/>
              </a:rPr>
              <a:t>Catching Fire, page 29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8" name="Content Placeholder 4"/>
          <p:cNvSpPr>
            <a:spLocks noGrp="1"/>
          </p:cNvSpPr>
          <p:nvPr>
            <p:ph sz="half" idx="1"/>
          </p:nvPr>
        </p:nvSpPr>
        <p:spPr>
          <a:xfrm>
            <a:off x="304800" y="4724400"/>
            <a:ext cx="3028950" cy="4191000"/>
          </a:xfrm>
          <a:ln w="25400">
            <a:solidFill>
              <a:schemeClr val="tx1"/>
            </a:solidFill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en-US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Georgia" panose="02040502050405020303" pitchFamily="18" charset="0"/>
              </a:rPr>
              <a:t>"</a:t>
            </a:r>
            <a:r>
              <a:rPr lang="en-US" dirty="0" smtClean="0">
                <a:latin typeface="Georgia" panose="02040502050405020303" pitchFamily="18" charset="0"/>
              </a:rPr>
              <a:t>Only you'll have to do even better if the uprisings are to be averted," he says.  "This tour will be your only chance to turn things around."</a:t>
            </a:r>
          </a:p>
          <a:p>
            <a:pPr marL="0" indent="0">
              <a:buNone/>
            </a:pPr>
            <a:r>
              <a:rPr lang="en-US" dirty="0" smtClean="0">
                <a:latin typeface="Georgia" panose="02040502050405020303" pitchFamily="18" charset="0"/>
              </a:rPr>
              <a:t>      "I know.  I will.  I'll convince everyone in the districts that I wasn't defying the Capitol, that I was crazy with love,"  I say.</a:t>
            </a:r>
          </a:p>
          <a:p>
            <a:pPr marL="0" indent="0">
              <a:buNone/>
            </a:pPr>
            <a:r>
              <a:rPr lang="en-US" dirty="0" smtClean="0">
                <a:latin typeface="Georgia" panose="02040502050405020303" pitchFamily="18" charset="0"/>
              </a:rPr>
              <a:t>      President Snow rises and dabs his puffy lips with a napkin.  "Aim higher in case you fall short."</a:t>
            </a:r>
          </a:p>
          <a:p>
            <a:pPr marL="0" indent="0">
              <a:buNone/>
            </a:pPr>
            <a:r>
              <a:rPr lang="en-US" dirty="0" smtClean="0">
                <a:latin typeface="Georgia" panose="02040502050405020303" pitchFamily="18" charset="0"/>
              </a:rPr>
              <a:t>      "What do you mean?  How can I aim higher?" I ask.</a:t>
            </a:r>
          </a:p>
          <a:p>
            <a:pPr marL="0" indent="0">
              <a:buNone/>
            </a:pPr>
            <a:r>
              <a:rPr lang="en-US" dirty="0" smtClean="0">
                <a:latin typeface="Georgia" panose="02040502050405020303" pitchFamily="18" charset="0"/>
              </a:rPr>
              <a:t>      "Convince me," he says.  He drops the napkin and retrieves his book.  I don't watch him as he heads for the door, so I flinch when he whispers in my ear.  "By the way, I know about the kiss."  Then the door clicks shut behind him.</a:t>
            </a:r>
          </a:p>
          <a:p>
            <a:pPr marL="0" indent="0">
              <a:buNone/>
            </a:pPr>
            <a:endParaRPr lang="en-US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Georgia" panose="02040502050405020303" pitchFamily="18" charset="0"/>
              </a:rPr>
              <a:t>Catching Fire, page 29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9" name="Content Placeholder 4"/>
          <p:cNvSpPr>
            <a:spLocks noGrp="1"/>
          </p:cNvSpPr>
          <p:nvPr>
            <p:ph sz="half" idx="1"/>
          </p:nvPr>
        </p:nvSpPr>
        <p:spPr>
          <a:xfrm>
            <a:off x="3505200" y="4724400"/>
            <a:ext cx="3028950" cy="4191000"/>
          </a:xfrm>
          <a:ln w="25400">
            <a:solidFill>
              <a:schemeClr val="tx1"/>
            </a:solidFill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en-US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US" smtClean="0">
                <a:latin typeface="Georgia" panose="02040502050405020303" pitchFamily="18" charset="0"/>
              </a:rPr>
              <a:t>"</a:t>
            </a:r>
            <a:r>
              <a:rPr lang="en-US" dirty="0" smtClean="0">
                <a:latin typeface="Georgia" panose="02040502050405020303" pitchFamily="18" charset="0"/>
              </a:rPr>
              <a:t>Only you'll have to do even better if the uprisings are to be averted," he says.  "This tour will be your only chance to turn things around."</a:t>
            </a:r>
          </a:p>
          <a:p>
            <a:pPr marL="0" indent="0">
              <a:buNone/>
            </a:pPr>
            <a:r>
              <a:rPr lang="en-US" dirty="0" smtClean="0">
                <a:latin typeface="Georgia" panose="02040502050405020303" pitchFamily="18" charset="0"/>
              </a:rPr>
              <a:t>      "I know.  I will.  I'll convince everyone in the districts that I wasn't defying the Capitol, that I was crazy with love,"  I say.</a:t>
            </a:r>
          </a:p>
          <a:p>
            <a:pPr marL="0" indent="0">
              <a:buNone/>
            </a:pPr>
            <a:r>
              <a:rPr lang="en-US" dirty="0" smtClean="0">
                <a:latin typeface="Georgia" panose="02040502050405020303" pitchFamily="18" charset="0"/>
              </a:rPr>
              <a:t>      President Snow rises and dabs his puffy lips with a napkin.  "Aim higher in case you fall short."</a:t>
            </a:r>
          </a:p>
          <a:p>
            <a:pPr marL="0" indent="0">
              <a:buNone/>
            </a:pPr>
            <a:r>
              <a:rPr lang="en-US" dirty="0" smtClean="0">
                <a:latin typeface="Georgia" panose="02040502050405020303" pitchFamily="18" charset="0"/>
              </a:rPr>
              <a:t>      "What do you mean?  How can I aim higher?" I ask.</a:t>
            </a:r>
          </a:p>
          <a:p>
            <a:pPr marL="0" indent="0">
              <a:buNone/>
            </a:pPr>
            <a:r>
              <a:rPr lang="en-US" dirty="0" smtClean="0">
                <a:latin typeface="Georgia" panose="02040502050405020303" pitchFamily="18" charset="0"/>
              </a:rPr>
              <a:t>      "Convince me," he says.  He drops the napkin and retrieves his book.  I don't watch him as he heads for the door, so I flinch when he whispers in my ear.  "By the way, I know about the kiss."  Then the door clicks shut behind him.</a:t>
            </a:r>
          </a:p>
          <a:p>
            <a:pPr marL="0" indent="0">
              <a:buNone/>
            </a:pPr>
            <a:endParaRPr lang="en-US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Georgia" panose="02040502050405020303" pitchFamily="18" charset="0"/>
              </a:rPr>
              <a:t>Catching Fire, page 29</a:t>
            </a:r>
            <a:endParaRPr lang="en-US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6840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652</Words>
  <Application>Microsoft Office PowerPoint</Application>
  <PresentationFormat>On-screen Show (4:3)</PresentationFormat>
  <Paragraphs>32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DMPS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</cp:revision>
  <cp:lastPrinted>2015-10-13T20:07:01Z</cp:lastPrinted>
  <dcterms:created xsi:type="dcterms:W3CDTF">2015-10-13T20:02:17Z</dcterms:created>
  <dcterms:modified xsi:type="dcterms:W3CDTF">2015-10-13T20:07:03Z</dcterms:modified>
</cp:coreProperties>
</file>