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C0CA0F-4C7E-0675-71F9-BA57C9797B82}" v="825" dt="2019-11-08T22:08:08.045"/>
    <p1510:client id="{1383C284-B27C-4072-0110-AF6580A9831D}" v="266" dt="2019-11-08T18:13:18.0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53" d="100"/>
          <a:sy n="53" d="100"/>
        </p:scale>
        <p:origin x="2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wis, Melissa" userId="S::melissa.lewis@dmschools.org::aa03375f-02f4-49a4-bbca-79ec8e785162" providerId="AD" clId="Web-{12C0CA0F-4C7E-0675-71F9-BA57C9797B82}"/>
    <pc:docChg chg="addSld delSld modSld">
      <pc:chgData name="Lewis, Melissa" userId="S::melissa.lewis@dmschools.org::aa03375f-02f4-49a4-bbca-79ec8e785162" providerId="AD" clId="Web-{12C0CA0F-4C7E-0675-71F9-BA57C9797B82}" dt="2019-11-08T22:08:08.045" v="818" actId="14100"/>
      <pc:docMkLst>
        <pc:docMk/>
      </pc:docMkLst>
      <pc:sldChg chg="modSp del">
        <pc:chgData name="Lewis, Melissa" userId="S::melissa.lewis@dmschools.org::aa03375f-02f4-49a4-bbca-79ec8e785162" providerId="AD" clId="Web-{12C0CA0F-4C7E-0675-71F9-BA57C9797B82}" dt="2019-11-08T21:50:31.099" v="9"/>
        <pc:sldMkLst>
          <pc:docMk/>
          <pc:sldMk cId="2534207451" sldId="257"/>
        </pc:sldMkLst>
        <pc:spChg chg="mod">
          <ac:chgData name="Lewis, Melissa" userId="S::melissa.lewis@dmschools.org::aa03375f-02f4-49a4-bbca-79ec8e785162" providerId="AD" clId="Web-{12C0CA0F-4C7E-0675-71F9-BA57C9797B82}" dt="2019-11-08T21:50:30.271" v="7" actId="20577"/>
          <ac:spMkLst>
            <pc:docMk/>
            <pc:sldMk cId="2534207451" sldId="257"/>
            <ac:spMk id="3" creationId="{A0D365C6-C153-422D-BD61-8A0F1F0AE143}"/>
          </ac:spMkLst>
        </pc:spChg>
      </pc:sldChg>
      <pc:sldChg chg="add replId">
        <pc:chgData name="Lewis, Melissa" userId="S::melissa.lewis@dmschools.org::aa03375f-02f4-49a4-bbca-79ec8e785162" providerId="AD" clId="Web-{12C0CA0F-4C7E-0675-71F9-BA57C9797B82}" dt="2019-11-08T21:50:13.365" v="0"/>
        <pc:sldMkLst>
          <pc:docMk/>
          <pc:sldMk cId="3780585584" sldId="258"/>
        </pc:sldMkLst>
      </pc:sldChg>
      <pc:sldChg chg="modSp new">
        <pc:chgData name="Lewis, Melissa" userId="S::melissa.lewis@dmschools.org::aa03375f-02f4-49a4-bbca-79ec8e785162" providerId="AD" clId="Web-{12C0CA0F-4C7E-0675-71F9-BA57C9797B82}" dt="2019-11-08T21:55:43.258" v="194" actId="20577"/>
        <pc:sldMkLst>
          <pc:docMk/>
          <pc:sldMk cId="492613430" sldId="259"/>
        </pc:sldMkLst>
        <pc:spChg chg="mod">
          <ac:chgData name="Lewis, Melissa" userId="S::melissa.lewis@dmschools.org::aa03375f-02f4-49a4-bbca-79ec8e785162" providerId="AD" clId="Web-{12C0CA0F-4C7E-0675-71F9-BA57C9797B82}" dt="2019-11-08T21:55:43.258" v="194" actId="20577"/>
          <ac:spMkLst>
            <pc:docMk/>
            <pc:sldMk cId="492613430" sldId="259"/>
            <ac:spMk id="2" creationId="{7245A72A-C0BA-4BD2-ACFC-110907BB0A04}"/>
          </ac:spMkLst>
        </pc:spChg>
        <pc:spChg chg="mod">
          <ac:chgData name="Lewis, Melissa" userId="S::melissa.lewis@dmschools.org::aa03375f-02f4-49a4-bbca-79ec8e785162" providerId="AD" clId="Web-{12C0CA0F-4C7E-0675-71F9-BA57C9797B82}" dt="2019-11-08T21:54:14.007" v="117" actId="20577"/>
          <ac:spMkLst>
            <pc:docMk/>
            <pc:sldMk cId="492613430" sldId="259"/>
            <ac:spMk id="3" creationId="{21979470-CD5A-4AD6-B6D1-16FC48C04197}"/>
          </ac:spMkLst>
        </pc:spChg>
      </pc:sldChg>
      <pc:sldChg chg="modSp new">
        <pc:chgData name="Lewis, Melissa" userId="S::melissa.lewis@dmschools.org::aa03375f-02f4-49a4-bbca-79ec8e785162" providerId="AD" clId="Web-{12C0CA0F-4C7E-0675-71F9-BA57C9797B82}" dt="2019-11-08T21:55:20.492" v="189" actId="20577"/>
        <pc:sldMkLst>
          <pc:docMk/>
          <pc:sldMk cId="453182202" sldId="260"/>
        </pc:sldMkLst>
        <pc:spChg chg="mod">
          <ac:chgData name="Lewis, Melissa" userId="S::melissa.lewis@dmschools.org::aa03375f-02f4-49a4-bbca-79ec8e785162" providerId="AD" clId="Web-{12C0CA0F-4C7E-0675-71F9-BA57C9797B82}" dt="2019-11-08T21:54:42.961" v="137" actId="20577"/>
          <ac:spMkLst>
            <pc:docMk/>
            <pc:sldMk cId="453182202" sldId="260"/>
            <ac:spMk id="2" creationId="{F882E983-29E7-4744-ACE5-893FAB9F9094}"/>
          </ac:spMkLst>
        </pc:spChg>
        <pc:spChg chg="mod">
          <ac:chgData name="Lewis, Melissa" userId="S::melissa.lewis@dmschools.org::aa03375f-02f4-49a4-bbca-79ec8e785162" providerId="AD" clId="Web-{12C0CA0F-4C7E-0675-71F9-BA57C9797B82}" dt="2019-11-08T21:55:20.492" v="189" actId="20577"/>
          <ac:spMkLst>
            <pc:docMk/>
            <pc:sldMk cId="453182202" sldId="260"/>
            <ac:spMk id="3" creationId="{41B4D77E-0F49-4EAB-9AFE-63511D5EF32C}"/>
          </ac:spMkLst>
        </pc:spChg>
      </pc:sldChg>
      <pc:sldChg chg="addSp delSp modSp new mod setBg modClrScheme chgLayout">
        <pc:chgData name="Lewis, Melissa" userId="S::melissa.lewis@dmschools.org::aa03375f-02f4-49a4-bbca-79ec8e785162" providerId="AD" clId="Web-{12C0CA0F-4C7E-0675-71F9-BA57C9797B82}" dt="2019-11-08T22:05:10.810" v="722" actId="14100"/>
        <pc:sldMkLst>
          <pc:docMk/>
          <pc:sldMk cId="1955320664" sldId="261"/>
        </pc:sldMkLst>
        <pc:spChg chg="mod ord">
          <ac:chgData name="Lewis, Melissa" userId="S::melissa.lewis@dmschools.org::aa03375f-02f4-49a4-bbca-79ec8e785162" providerId="AD" clId="Web-{12C0CA0F-4C7E-0675-71F9-BA57C9797B82}" dt="2019-11-08T22:05:07.013" v="721" actId="14100"/>
          <ac:spMkLst>
            <pc:docMk/>
            <pc:sldMk cId="1955320664" sldId="261"/>
            <ac:spMk id="2" creationId="{78EBD83A-2A93-4C18-B68F-0B30DE8995C0}"/>
          </ac:spMkLst>
        </pc:spChg>
        <pc:spChg chg="mod ord">
          <ac:chgData name="Lewis, Melissa" userId="S::melissa.lewis@dmschools.org::aa03375f-02f4-49a4-bbca-79ec8e785162" providerId="AD" clId="Web-{12C0CA0F-4C7E-0675-71F9-BA57C9797B82}" dt="2019-11-08T22:05:10.810" v="722" actId="14100"/>
          <ac:spMkLst>
            <pc:docMk/>
            <pc:sldMk cId="1955320664" sldId="261"/>
            <ac:spMk id="3" creationId="{D421A310-6718-48D7-8B04-32819C7CA6B6}"/>
          </ac:spMkLst>
        </pc:spChg>
        <pc:spChg chg="del">
          <ac:chgData name="Lewis, Melissa" userId="S::melissa.lewis@dmschools.org::aa03375f-02f4-49a4-bbca-79ec8e785162" providerId="AD" clId="Web-{12C0CA0F-4C7E-0675-71F9-BA57C9797B82}" dt="2019-11-08T21:59:25.369" v="272"/>
          <ac:spMkLst>
            <pc:docMk/>
            <pc:sldMk cId="1955320664" sldId="261"/>
            <ac:spMk id="4" creationId="{BA838B87-A9FF-410B-A687-64A71730E7A2}"/>
          </ac:spMkLst>
        </pc:spChg>
        <pc:spChg chg="add">
          <ac:chgData name="Lewis, Melissa" userId="S::melissa.lewis@dmschools.org::aa03375f-02f4-49a4-bbca-79ec8e785162" providerId="AD" clId="Web-{12C0CA0F-4C7E-0675-71F9-BA57C9797B82}" dt="2019-11-08T22:04:38.341" v="717"/>
          <ac:spMkLst>
            <pc:docMk/>
            <pc:sldMk cId="1955320664" sldId="261"/>
            <ac:spMk id="10" creationId="{E9BA134F-37B6-498A-B46D-040B86E5DA35}"/>
          </ac:spMkLst>
        </pc:spChg>
        <pc:spChg chg="add">
          <ac:chgData name="Lewis, Melissa" userId="S::melissa.lewis@dmschools.org::aa03375f-02f4-49a4-bbca-79ec8e785162" providerId="AD" clId="Web-{12C0CA0F-4C7E-0675-71F9-BA57C9797B82}" dt="2019-11-08T22:04:38.341" v="717"/>
          <ac:spMkLst>
            <pc:docMk/>
            <pc:sldMk cId="1955320664" sldId="261"/>
            <ac:spMk id="12" creationId="{2BFE3F30-11E0-4842-8523-7222538C8293}"/>
          </ac:spMkLst>
        </pc:spChg>
        <pc:picChg chg="add mod">
          <ac:chgData name="Lewis, Melissa" userId="S::melissa.lewis@dmschools.org::aa03375f-02f4-49a4-bbca-79ec8e785162" providerId="AD" clId="Web-{12C0CA0F-4C7E-0675-71F9-BA57C9797B82}" dt="2019-11-08T22:04:38.341" v="717"/>
          <ac:picMkLst>
            <pc:docMk/>
            <pc:sldMk cId="1955320664" sldId="261"/>
            <ac:picMk id="5" creationId="{339CD4CF-96BC-4F89-B559-15F014768888}"/>
          </ac:picMkLst>
        </pc:picChg>
        <pc:cxnChg chg="add">
          <ac:chgData name="Lewis, Melissa" userId="S::melissa.lewis@dmschools.org::aa03375f-02f4-49a4-bbca-79ec8e785162" providerId="AD" clId="Web-{12C0CA0F-4C7E-0675-71F9-BA57C9797B82}" dt="2019-11-08T22:04:38.341" v="717"/>
          <ac:cxnSpMkLst>
            <pc:docMk/>
            <pc:sldMk cId="1955320664" sldId="261"/>
            <ac:cxnSpMk id="14" creationId="{67E7D319-545A-41CD-95DF-4DE4FA8A46B1}"/>
          </ac:cxnSpMkLst>
        </pc:cxnChg>
      </pc:sldChg>
      <pc:sldChg chg="addSp delSp modSp new del mod setBg modClrScheme delDesignElem chgLayout">
        <pc:chgData name="Lewis, Melissa" userId="S::melissa.lewis@dmschools.org::aa03375f-02f4-49a4-bbca-79ec8e785162" providerId="AD" clId="Web-{12C0CA0F-4C7E-0675-71F9-BA57C9797B82}" dt="2019-11-08T21:58:58.353" v="270"/>
        <pc:sldMkLst>
          <pc:docMk/>
          <pc:sldMk cId="2988959170" sldId="261"/>
        </pc:sldMkLst>
        <pc:spChg chg="mod ord">
          <ac:chgData name="Lewis, Melissa" userId="S::melissa.lewis@dmschools.org::aa03375f-02f4-49a4-bbca-79ec8e785162" providerId="AD" clId="Web-{12C0CA0F-4C7E-0675-71F9-BA57C9797B82}" dt="2019-11-08T21:58:42.009" v="269"/>
          <ac:spMkLst>
            <pc:docMk/>
            <pc:sldMk cId="2988959170" sldId="261"/>
            <ac:spMk id="2" creationId="{80E45819-17BC-40E0-84C1-F05B41BEA9AA}"/>
          </ac:spMkLst>
        </pc:spChg>
        <pc:spChg chg="del">
          <ac:chgData name="Lewis, Melissa" userId="S::melissa.lewis@dmschools.org::aa03375f-02f4-49a4-bbca-79ec8e785162" providerId="AD" clId="Web-{12C0CA0F-4C7E-0675-71F9-BA57C9797B82}" dt="2019-11-08T21:56:35.118" v="219"/>
          <ac:spMkLst>
            <pc:docMk/>
            <pc:sldMk cId="2988959170" sldId="261"/>
            <ac:spMk id="3" creationId="{3EC57C50-A958-40FD-B719-6876892A2A89}"/>
          </ac:spMkLst>
        </pc:spChg>
        <pc:spChg chg="del mod ord">
          <ac:chgData name="Lewis, Melissa" userId="S::melissa.lewis@dmschools.org::aa03375f-02f4-49a4-bbca-79ec8e785162" providerId="AD" clId="Web-{12C0CA0F-4C7E-0675-71F9-BA57C9797B82}" dt="2019-11-08T21:57:20.696" v="251"/>
          <ac:spMkLst>
            <pc:docMk/>
            <pc:sldMk cId="2988959170" sldId="261"/>
            <ac:spMk id="4" creationId="{B8491A7A-58CE-40BC-90EE-75B9574D7A65}"/>
          </ac:spMkLst>
        </pc:spChg>
        <pc:spChg chg="del">
          <ac:chgData name="Lewis, Melissa" userId="S::melissa.lewis@dmschools.org::aa03375f-02f4-49a4-bbca-79ec8e785162" providerId="AD" clId="Web-{12C0CA0F-4C7E-0675-71F9-BA57C9797B82}" dt="2019-11-08T21:56:35.118" v="219"/>
          <ac:spMkLst>
            <pc:docMk/>
            <pc:sldMk cId="2988959170" sldId="261"/>
            <ac:spMk id="5" creationId="{20CF437A-8938-4357-B420-5634C516D1F5}"/>
          </ac:spMkLst>
        </pc:spChg>
        <pc:spChg chg="mod ord">
          <ac:chgData name="Lewis, Melissa" userId="S::melissa.lewis@dmschools.org::aa03375f-02f4-49a4-bbca-79ec8e785162" providerId="AD" clId="Web-{12C0CA0F-4C7E-0675-71F9-BA57C9797B82}" dt="2019-11-08T21:58:42.009" v="269"/>
          <ac:spMkLst>
            <pc:docMk/>
            <pc:sldMk cId="2988959170" sldId="261"/>
            <ac:spMk id="6" creationId="{804F9A1D-5266-4992-BE5D-BDD72F7CDD62}"/>
          </ac:spMkLst>
        </pc:spChg>
        <pc:spChg chg="add mod ord">
          <ac:chgData name="Lewis, Melissa" userId="S::melissa.lewis@dmschools.org::aa03375f-02f4-49a4-bbca-79ec8e785162" providerId="AD" clId="Web-{12C0CA0F-4C7E-0675-71F9-BA57C9797B82}" dt="2019-11-08T21:58:42.009" v="269"/>
          <ac:spMkLst>
            <pc:docMk/>
            <pc:sldMk cId="2988959170" sldId="261"/>
            <ac:spMk id="10" creationId="{CE7AF1BB-8BD9-4946-B483-9A9F15E76889}"/>
          </ac:spMkLst>
        </pc:spChg>
        <pc:spChg chg="add del">
          <ac:chgData name="Lewis, Melissa" userId="S::melissa.lewis@dmschools.org::aa03375f-02f4-49a4-bbca-79ec8e785162" providerId="AD" clId="Web-{12C0CA0F-4C7E-0675-71F9-BA57C9797B82}" dt="2019-11-08T21:58:20.556" v="268"/>
          <ac:spMkLst>
            <pc:docMk/>
            <pc:sldMk cId="2988959170" sldId="261"/>
            <ac:spMk id="12" creationId="{416A0E3C-60E6-4F39-BC55-5F7C224E1F7C}"/>
          </ac:spMkLst>
        </pc:spChg>
        <pc:spChg chg="add del">
          <ac:chgData name="Lewis, Melissa" userId="S::melissa.lewis@dmschools.org::aa03375f-02f4-49a4-bbca-79ec8e785162" providerId="AD" clId="Web-{12C0CA0F-4C7E-0675-71F9-BA57C9797B82}" dt="2019-11-08T21:58:20.556" v="268"/>
          <ac:spMkLst>
            <pc:docMk/>
            <pc:sldMk cId="2988959170" sldId="261"/>
            <ac:spMk id="16" creationId="{E9BA134F-37B6-498A-B46D-040B86E5DA35}"/>
          </ac:spMkLst>
        </pc:spChg>
        <pc:spChg chg="add del">
          <ac:chgData name="Lewis, Melissa" userId="S::melissa.lewis@dmschools.org::aa03375f-02f4-49a4-bbca-79ec8e785162" providerId="AD" clId="Web-{12C0CA0F-4C7E-0675-71F9-BA57C9797B82}" dt="2019-11-08T21:58:20.556" v="268"/>
          <ac:spMkLst>
            <pc:docMk/>
            <pc:sldMk cId="2988959170" sldId="261"/>
            <ac:spMk id="18" creationId="{2BFE3F30-11E0-4842-8523-7222538C8293}"/>
          </ac:spMkLst>
        </pc:spChg>
        <pc:picChg chg="add del mod ord">
          <ac:chgData name="Lewis, Melissa" userId="S::melissa.lewis@dmschools.org::aa03375f-02f4-49a4-bbca-79ec8e785162" providerId="AD" clId="Web-{12C0CA0F-4C7E-0675-71F9-BA57C9797B82}" dt="2019-11-08T21:58:03.587" v="267"/>
          <ac:picMkLst>
            <pc:docMk/>
            <pc:sldMk cId="2988959170" sldId="261"/>
            <ac:picMk id="7" creationId="{8DA6245A-C8C8-47A7-990C-43FED1E59EC0}"/>
          </ac:picMkLst>
        </pc:picChg>
        <pc:cxnChg chg="add del">
          <ac:chgData name="Lewis, Melissa" userId="S::melissa.lewis@dmschools.org::aa03375f-02f4-49a4-bbca-79ec8e785162" providerId="AD" clId="Web-{12C0CA0F-4C7E-0675-71F9-BA57C9797B82}" dt="2019-11-08T21:58:20.556" v="268"/>
          <ac:cxnSpMkLst>
            <pc:docMk/>
            <pc:sldMk cId="2988959170" sldId="261"/>
            <ac:cxnSpMk id="14" creationId="{C5025DAC-8B93-4160-B017-3A274A5828C0}"/>
          </ac:cxnSpMkLst>
        </pc:cxnChg>
        <pc:cxnChg chg="add del">
          <ac:chgData name="Lewis, Melissa" userId="S::melissa.lewis@dmschools.org::aa03375f-02f4-49a4-bbca-79ec8e785162" providerId="AD" clId="Web-{12C0CA0F-4C7E-0675-71F9-BA57C9797B82}" dt="2019-11-08T21:58:20.556" v="268"/>
          <ac:cxnSpMkLst>
            <pc:docMk/>
            <pc:sldMk cId="2988959170" sldId="261"/>
            <ac:cxnSpMk id="20" creationId="{67E7D319-545A-41CD-95DF-4DE4FA8A46B1}"/>
          </ac:cxnSpMkLst>
        </pc:cxnChg>
      </pc:sldChg>
      <pc:sldChg chg="addSp delSp modSp new mod setBg">
        <pc:chgData name="Lewis, Melissa" userId="S::melissa.lewis@dmschools.org::aa03375f-02f4-49a4-bbca-79ec8e785162" providerId="AD" clId="Web-{12C0CA0F-4C7E-0675-71F9-BA57C9797B82}" dt="2019-11-08T22:08:08.045" v="818" actId="14100"/>
        <pc:sldMkLst>
          <pc:docMk/>
          <pc:sldMk cId="913474082" sldId="262"/>
        </pc:sldMkLst>
        <pc:spChg chg="mod">
          <ac:chgData name="Lewis, Melissa" userId="S::melissa.lewis@dmschools.org::aa03375f-02f4-49a4-bbca-79ec8e785162" providerId="AD" clId="Web-{12C0CA0F-4C7E-0675-71F9-BA57C9797B82}" dt="2019-11-08T22:08:08.045" v="818" actId="14100"/>
          <ac:spMkLst>
            <pc:docMk/>
            <pc:sldMk cId="913474082" sldId="262"/>
            <ac:spMk id="2" creationId="{191025E9-FEBF-402B-B0F3-4853389B7316}"/>
          </ac:spMkLst>
        </pc:spChg>
        <pc:spChg chg="del">
          <ac:chgData name="Lewis, Melissa" userId="S::melissa.lewis@dmschools.org::aa03375f-02f4-49a4-bbca-79ec8e785162" providerId="AD" clId="Web-{12C0CA0F-4C7E-0675-71F9-BA57C9797B82}" dt="2019-11-08T22:07:09.217" v="808"/>
          <ac:spMkLst>
            <pc:docMk/>
            <pc:sldMk cId="913474082" sldId="262"/>
            <ac:spMk id="3" creationId="{7192F68A-91AB-4196-AA52-E98A87290E0A}"/>
          </ac:spMkLst>
        </pc:spChg>
        <pc:spChg chg="mod">
          <ac:chgData name="Lewis, Melissa" userId="S::melissa.lewis@dmschools.org::aa03375f-02f4-49a4-bbca-79ec8e785162" providerId="AD" clId="Web-{12C0CA0F-4C7E-0675-71F9-BA57C9797B82}" dt="2019-11-08T22:08:00.592" v="816" actId="14100"/>
          <ac:spMkLst>
            <pc:docMk/>
            <pc:sldMk cId="913474082" sldId="262"/>
            <ac:spMk id="4" creationId="{AB0D7131-81ED-494D-BD7D-79695F3DC1FF}"/>
          </ac:spMkLst>
        </pc:spChg>
        <pc:spChg chg="add">
          <ac:chgData name="Lewis, Melissa" userId="S::melissa.lewis@dmschools.org::aa03375f-02f4-49a4-bbca-79ec8e785162" providerId="AD" clId="Web-{12C0CA0F-4C7E-0675-71F9-BA57C9797B82}" dt="2019-11-08T22:07:36.217" v="809"/>
          <ac:spMkLst>
            <pc:docMk/>
            <pc:sldMk cId="913474082" sldId="262"/>
            <ac:spMk id="10" creationId="{39E3965E-AC41-4711-9D10-E25ABB132D86}"/>
          </ac:spMkLst>
        </pc:spChg>
        <pc:spChg chg="add">
          <ac:chgData name="Lewis, Melissa" userId="S::melissa.lewis@dmschools.org::aa03375f-02f4-49a4-bbca-79ec8e785162" providerId="AD" clId="Web-{12C0CA0F-4C7E-0675-71F9-BA57C9797B82}" dt="2019-11-08T22:07:36.217" v="809"/>
          <ac:spMkLst>
            <pc:docMk/>
            <pc:sldMk cId="913474082" sldId="262"/>
            <ac:spMk id="14" creationId="{B4D0E555-16F6-44D0-BF56-AF5FF5BDE9D6}"/>
          </ac:spMkLst>
        </pc:spChg>
        <pc:spChg chg="add">
          <ac:chgData name="Lewis, Melissa" userId="S::melissa.lewis@dmschools.org::aa03375f-02f4-49a4-bbca-79ec8e785162" providerId="AD" clId="Web-{12C0CA0F-4C7E-0675-71F9-BA57C9797B82}" dt="2019-11-08T22:07:36.217" v="809"/>
          <ac:spMkLst>
            <pc:docMk/>
            <pc:sldMk cId="913474082" sldId="262"/>
            <ac:spMk id="16" creationId="{8117041D-1A7B-4ECA-AB68-3CFDB6726B8E}"/>
          </ac:spMkLst>
        </pc:spChg>
        <pc:picChg chg="add mod ord">
          <ac:chgData name="Lewis, Melissa" userId="S::melissa.lewis@dmschools.org::aa03375f-02f4-49a4-bbca-79ec8e785162" providerId="AD" clId="Web-{12C0CA0F-4C7E-0675-71F9-BA57C9797B82}" dt="2019-11-08T22:07:36.217" v="809"/>
          <ac:picMkLst>
            <pc:docMk/>
            <pc:sldMk cId="913474082" sldId="262"/>
            <ac:picMk id="5" creationId="{F18C7143-C990-4952-959E-1BA155534E4D}"/>
          </ac:picMkLst>
        </pc:picChg>
        <pc:cxnChg chg="add">
          <ac:chgData name="Lewis, Melissa" userId="S::melissa.lewis@dmschools.org::aa03375f-02f4-49a4-bbca-79ec8e785162" providerId="AD" clId="Web-{12C0CA0F-4C7E-0675-71F9-BA57C9797B82}" dt="2019-11-08T22:07:36.217" v="809"/>
          <ac:cxnSpMkLst>
            <pc:docMk/>
            <pc:sldMk cId="913474082" sldId="262"/>
            <ac:cxnSpMk id="12" creationId="{1F5DC8C3-BA5F-4EED-BB9A-A14272BD82A1}"/>
          </ac:cxnSpMkLst>
        </pc:cxnChg>
        <pc:cxnChg chg="add">
          <ac:chgData name="Lewis, Melissa" userId="S::melissa.lewis@dmschools.org::aa03375f-02f4-49a4-bbca-79ec8e785162" providerId="AD" clId="Web-{12C0CA0F-4C7E-0675-71F9-BA57C9797B82}" dt="2019-11-08T22:07:36.217" v="809"/>
          <ac:cxnSpMkLst>
            <pc:docMk/>
            <pc:sldMk cId="913474082" sldId="262"/>
            <ac:cxnSpMk id="18" creationId="{ABCD2462-4C1E-401A-AC2D-F799A138B245}"/>
          </ac:cxnSpMkLst>
        </pc:cxnChg>
      </pc:sldChg>
    </pc:docChg>
  </pc:docChgLst>
  <pc:docChgLst>
    <pc:chgData name="Lewis, Melissa" userId="S::melissa.lewis@dmschools.org::aa03375f-02f4-49a4-bbca-79ec8e785162" providerId="AD" clId="Web-{1383C284-B27C-4072-0110-AF6580A9831D}"/>
    <pc:docChg chg="addSld modSld addMainMaster delMainMaster">
      <pc:chgData name="Lewis, Melissa" userId="S::melissa.lewis@dmschools.org::aa03375f-02f4-49a4-bbca-79ec8e785162" providerId="AD" clId="Web-{1383C284-B27C-4072-0110-AF6580A9831D}" dt="2019-11-08T18:13:18.006" v="262" actId="20577"/>
      <pc:docMkLst>
        <pc:docMk/>
      </pc:docMkLst>
      <pc:sldChg chg="addSp modSp mod setBg modClrScheme setClrOvrMap chgLayout">
        <pc:chgData name="Lewis, Melissa" userId="S::melissa.lewis@dmschools.org::aa03375f-02f4-49a4-bbca-79ec8e785162" providerId="AD" clId="Web-{1383C284-B27C-4072-0110-AF6580A9831D}" dt="2019-11-08T18:08:03.119" v="40" actId="20577"/>
        <pc:sldMkLst>
          <pc:docMk/>
          <pc:sldMk cId="109857222" sldId="256"/>
        </pc:sldMkLst>
        <pc:spChg chg="mod">
          <ac:chgData name="Lewis, Melissa" userId="S::melissa.lewis@dmschools.org::aa03375f-02f4-49a4-bbca-79ec8e785162" providerId="AD" clId="Web-{1383C284-B27C-4072-0110-AF6580A9831D}" dt="2019-11-08T18:07:55.025" v="19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Lewis, Melissa" userId="S::melissa.lewis@dmschools.org::aa03375f-02f4-49a4-bbca-79ec8e785162" providerId="AD" clId="Web-{1383C284-B27C-4072-0110-AF6580A9831D}" dt="2019-11-08T18:08:03.119" v="40" actId="20577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Lewis, Melissa" userId="S::melissa.lewis@dmschools.org::aa03375f-02f4-49a4-bbca-79ec8e785162" providerId="AD" clId="Web-{1383C284-B27C-4072-0110-AF6580A9831D}" dt="2019-11-08T18:07:44.555" v="0"/>
          <ac:spMkLst>
            <pc:docMk/>
            <pc:sldMk cId="109857222" sldId="256"/>
            <ac:spMk id="9" creationId="{0AF4F2BA-3C03-4E2C-8ABC-0949B61B3C5E}"/>
          </ac:spMkLst>
        </pc:spChg>
        <pc:spChg chg="add">
          <ac:chgData name="Lewis, Melissa" userId="S::melissa.lewis@dmschools.org::aa03375f-02f4-49a4-bbca-79ec8e785162" providerId="AD" clId="Web-{1383C284-B27C-4072-0110-AF6580A9831D}" dt="2019-11-08T18:07:44.555" v="0"/>
          <ac:spMkLst>
            <pc:docMk/>
            <pc:sldMk cId="109857222" sldId="256"/>
            <ac:spMk id="13" creationId="{B40A8CA7-7D5A-43B0-A1A0-B558ECA9EED1}"/>
          </ac:spMkLst>
        </pc:spChg>
        <pc:picChg chg="add">
          <ac:chgData name="Lewis, Melissa" userId="S::melissa.lewis@dmschools.org::aa03375f-02f4-49a4-bbca-79ec8e785162" providerId="AD" clId="Web-{1383C284-B27C-4072-0110-AF6580A9831D}" dt="2019-11-08T18:07:44.555" v="0"/>
          <ac:picMkLst>
            <pc:docMk/>
            <pc:sldMk cId="109857222" sldId="256"/>
            <ac:picMk id="4" creationId="{D90280B8-B711-4D7D-B00D-6B019F66F0B0}"/>
          </ac:picMkLst>
        </pc:picChg>
        <pc:cxnChg chg="add">
          <ac:chgData name="Lewis, Melissa" userId="S::melissa.lewis@dmschools.org::aa03375f-02f4-49a4-bbca-79ec8e785162" providerId="AD" clId="Web-{1383C284-B27C-4072-0110-AF6580A9831D}" dt="2019-11-08T18:07:44.555" v="0"/>
          <ac:cxnSpMkLst>
            <pc:docMk/>
            <pc:sldMk cId="109857222" sldId="256"/>
            <ac:cxnSpMk id="11" creationId="{A07787ED-5EDC-4C54-AD87-55B60D0FE397}"/>
          </ac:cxnSpMkLst>
        </pc:cxnChg>
      </pc:sldChg>
      <pc:sldChg chg="modSp new">
        <pc:chgData name="Lewis, Melissa" userId="S::melissa.lewis@dmschools.org::aa03375f-02f4-49a4-bbca-79ec8e785162" providerId="AD" clId="Web-{1383C284-B27C-4072-0110-AF6580A9831D}" dt="2019-11-08T18:13:18.006" v="261" actId="20577"/>
        <pc:sldMkLst>
          <pc:docMk/>
          <pc:sldMk cId="2534207451" sldId="257"/>
        </pc:sldMkLst>
        <pc:spChg chg="mod">
          <ac:chgData name="Lewis, Melissa" userId="S::melissa.lewis@dmschools.org::aa03375f-02f4-49a4-bbca-79ec8e785162" providerId="AD" clId="Web-{1383C284-B27C-4072-0110-AF6580A9831D}" dt="2019-11-08T18:10:29.171" v="244" actId="20577"/>
          <ac:spMkLst>
            <pc:docMk/>
            <pc:sldMk cId="2534207451" sldId="257"/>
            <ac:spMk id="2" creationId="{6F6AA5B8-F5D1-4DA3-9C25-7CA8085F2273}"/>
          </ac:spMkLst>
        </pc:spChg>
        <pc:spChg chg="mod">
          <ac:chgData name="Lewis, Melissa" userId="S::melissa.lewis@dmschools.org::aa03375f-02f4-49a4-bbca-79ec8e785162" providerId="AD" clId="Web-{1383C284-B27C-4072-0110-AF6580A9831D}" dt="2019-11-08T18:13:18.006" v="261" actId="20577"/>
          <ac:spMkLst>
            <pc:docMk/>
            <pc:sldMk cId="2534207451" sldId="257"/>
            <ac:spMk id="3" creationId="{A0D365C6-C153-422D-BD61-8A0F1F0AE143}"/>
          </ac:spMkLst>
        </pc:spChg>
      </pc:sldChg>
      <pc:sldMasterChg chg="del delSldLayout">
        <pc:chgData name="Lewis, Melissa" userId="S::melissa.lewis@dmschools.org::aa03375f-02f4-49a4-bbca-79ec8e785162" providerId="AD" clId="Web-{1383C284-B27C-4072-0110-AF6580A9831D}" dt="2019-11-08T18:07:44.555" v="0"/>
        <pc:sldMasterMkLst>
          <pc:docMk/>
          <pc:sldMasterMk cId="2460954070" sldId="2147483660"/>
        </pc:sldMasterMkLst>
        <pc:sldLayoutChg chg="del">
          <pc:chgData name="Lewis, Melissa" userId="S::melissa.lewis@dmschools.org::aa03375f-02f4-49a4-bbca-79ec8e785162" providerId="AD" clId="Web-{1383C284-B27C-4072-0110-AF6580A9831D}" dt="2019-11-08T18:07:44.555" v="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Lewis, Melissa" userId="S::melissa.lewis@dmschools.org::aa03375f-02f4-49a4-bbca-79ec8e785162" providerId="AD" clId="Web-{1383C284-B27C-4072-0110-AF6580A9831D}" dt="2019-11-08T18:07:44.555" v="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Lewis, Melissa" userId="S::melissa.lewis@dmschools.org::aa03375f-02f4-49a4-bbca-79ec8e785162" providerId="AD" clId="Web-{1383C284-B27C-4072-0110-AF6580A9831D}" dt="2019-11-08T18:07:44.555" v="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Lewis, Melissa" userId="S::melissa.lewis@dmschools.org::aa03375f-02f4-49a4-bbca-79ec8e785162" providerId="AD" clId="Web-{1383C284-B27C-4072-0110-AF6580A9831D}" dt="2019-11-08T18:07:44.555" v="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Lewis, Melissa" userId="S::melissa.lewis@dmschools.org::aa03375f-02f4-49a4-bbca-79ec8e785162" providerId="AD" clId="Web-{1383C284-B27C-4072-0110-AF6580A9831D}" dt="2019-11-08T18:07:44.555" v="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Lewis, Melissa" userId="S::melissa.lewis@dmschools.org::aa03375f-02f4-49a4-bbca-79ec8e785162" providerId="AD" clId="Web-{1383C284-B27C-4072-0110-AF6580A9831D}" dt="2019-11-08T18:07:44.555" v="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Lewis, Melissa" userId="S::melissa.lewis@dmschools.org::aa03375f-02f4-49a4-bbca-79ec8e785162" providerId="AD" clId="Web-{1383C284-B27C-4072-0110-AF6580A9831D}" dt="2019-11-08T18:07:44.555" v="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Lewis, Melissa" userId="S::melissa.lewis@dmschools.org::aa03375f-02f4-49a4-bbca-79ec8e785162" providerId="AD" clId="Web-{1383C284-B27C-4072-0110-AF6580A9831D}" dt="2019-11-08T18:07:44.555" v="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Lewis, Melissa" userId="S::melissa.lewis@dmschools.org::aa03375f-02f4-49a4-bbca-79ec8e785162" providerId="AD" clId="Web-{1383C284-B27C-4072-0110-AF6580A9831D}" dt="2019-11-08T18:07:44.555" v="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Lewis, Melissa" userId="S::melissa.lewis@dmschools.org::aa03375f-02f4-49a4-bbca-79ec8e785162" providerId="AD" clId="Web-{1383C284-B27C-4072-0110-AF6580A9831D}" dt="2019-11-08T18:07:44.555" v="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Lewis, Melissa" userId="S::melissa.lewis@dmschools.org::aa03375f-02f4-49a4-bbca-79ec8e785162" providerId="AD" clId="Web-{1383C284-B27C-4072-0110-AF6580A9831D}" dt="2019-11-08T18:07:44.555" v="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addSldLayout">
        <pc:chgData name="Lewis, Melissa" userId="S::melissa.lewis@dmschools.org::aa03375f-02f4-49a4-bbca-79ec8e785162" providerId="AD" clId="Web-{1383C284-B27C-4072-0110-AF6580A9831D}" dt="2019-11-08T18:07:44.555" v="0"/>
        <pc:sldMasterMkLst>
          <pc:docMk/>
          <pc:sldMasterMk cId="2019145828" sldId="2147483730"/>
        </pc:sldMasterMkLst>
        <pc:sldLayoutChg chg="add">
          <pc:chgData name="Lewis, Melissa" userId="S::melissa.lewis@dmschools.org::aa03375f-02f4-49a4-bbca-79ec8e785162" providerId="AD" clId="Web-{1383C284-B27C-4072-0110-AF6580A9831D}" dt="2019-11-08T18:07:44.555" v="0"/>
          <pc:sldLayoutMkLst>
            <pc:docMk/>
            <pc:sldMasterMk cId="2019145828" sldId="2147483730"/>
            <pc:sldLayoutMk cId="3564352874" sldId="2147483719"/>
          </pc:sldLayoutMkLst>
        </pc:sldLayoutChg>
        <pc:sldLayoutChg chg="add">
          <pc:chgData name="Lewis, Melissa" userId="S::melissa.lewis@dmschools.org::aa03375f-02f4-49a4-bbca-79ec8e785162" providerId="AD" clId="Web-{1383C284-B27C-4072-0110-AF6580A9831D}" dt="2019-11-08T18:07:44.555" v="0"/>
          <pc:sldLayoutMkLst>
            <pc:docMk/>
            <pc:sldMasterMk cId="2019145828" sldId="2147483730"/>
            <pc:sldLayoutMk cId="702247972" sldId="2147483720"/>
          </pc:sldLayoutMkLst>
        </pc:sldLayoutChg>
        <pc:sldLayoutChg chg="add">
          <pc:chgData name="Lewis, Melissa" userId="S::melissa.lewis@dmschools.org::aa03375f-02f4-49a4-bbca-79ec8e785162" providerId="AD" clId="Web-{1383C284-B27C-4072-0110-AF6580A9831D}" dt="2019-11-08T18:07:44.555" v="0"/>
          <pc:sldLayoutMkLst>
            <pc:docMk/>
            <pc:sldMasterMk cId="2019145828" sldId="2147483730"/>
            <pc:sldLayoutMk cId="2358638012" sldId="2147483721"/>
          </pc:sldLayoutMkLst>
        </pc:sldLayoutChg>
        <pc:sldLayoutChg chg="add">
          <pc:chgData name="Lewis, Melissa" userId="S::melissa.lewis@dmschools.org::aa03375f-02f4-49a4-bbca-79ec8e785162" providerId="AD" clId="Web-{1383C284-B27C-4072-0110-AF6580A9831D}" dt="2019-11-08T18:07:44.555" v="0"/>
          <pc:sldLayoutMkLst>
            <pc:docMk/>
            <pc:sldMasterMk cId="2019145828" sldId="2147483730"/>
            <pc:sldLayoutMk cId="2237524087" sldId="2147483722"/>
          </pc:sldLayoutMkLst>
        </pc:sldLayoutChg>
        <pc:sldLayoutChg chg="add">
          <pc:chgData name="Lewis, Melissa" userId="S::melissa.lewis@dmschools.org::aa03375f-02f4-49a4-bbca-79ec8e785162" providerId="AD" clId="Web-{1383C284-B27C-4072-0110-AF6580A9831D}" dt="2019-11-08T18:07:44.555" v="0"/>
          <pc:sldLayoutMkLst>
            <pc:docMk/>
            <pc:sldMasterMk cId="2019145828" sldId="2147483730"/>
            <pc:sldLayoutMk cId="1580013682" sldId="2147483723"/>
          </pc:sldLayoutMkLst>
        </pc:sldLayoutChg>
        <pc:sldLayoutChg chg="add">
          <pc:chgData name="Lewis, Melissa" userId="S::melissa.lewis@dmschools.org::aa03375f-02f4-49a4-bbca-79ec8e785162" providerId="AD" clId="Web-{1383C284-B27C-4072-0110-AF6580A9831D}" dt="2019-11-08T18:07:44.555" v="0"/>
          <pc:sldLayoutMkLst>
            <pc:docMk/>
            <pc:sldMasterMk cId="2019145828" sldId="2147483730"/>
            <pc:sldLayoutMk cId="868708911" sldId="2147483724"/>
          </pc:sldLayoutMkLst>
        </pc:sldLayoutChg>
        <pc:sldLayoutChg chg="add">
          <pc:chgData name="Lewis, Melissa" userId="S::melissa.lewis@dmschools.org::aa03375f-02f4-49a4-bbca-79ec8e785162" providerId="AD" clId="Web-{1383C284-B27C-4072-0110-AF6580A9831D}" dt="2019-11-08T18:07:44.555" v="0"/>
          <pc:sldLayoutMkLst>
            <pc:docMk/>
            <pc:sldMasterMk cId="2019145828" sldId="2147483730"/>
            <pc:sldLayoutMk cId="1757368505" sldId="2147483725"/>
          </pc:sldLayoutMkLst>
        </pc:sldLayoutChg>
        <pc:sldLayoutChg chg="add">
          <pc:chgData name="Lewis, Melissa" userId="S::melissa.lewis@dmschools.org::aa03375f-02f4-49a4-bbca-79ec8e785162" providerId="AD" clId="Web-{1383C284-B27C-4072-0110-AF6580A9831D}" dt="2019-11-08T18:07:44.555" v="0"/>
          <pc:sldLayoutMkLst>
            <pc:docMk/>
            <pc:sldMasterMk cId="2019145828" sldId="2147483730"/>
            <pc:sldLayoutMk cId="1515344189" sldId="2147483726"/>
          </pc:sldLayoutMkLst>
        </pc:sldLayoutChg>
        <pc:sldLayoutChg chg="add">
          <pc:chgData name="Lewis, Melissa" userId="S::melissa.lewis@dmschools.org::aa03375f-02f4-49a4-bbca-79ec8e785162" providerId="AD" clId="Web-{1383C284-B27C-4072-0110-AF6580A9831D}" dt="2019-11-08T18:07:44.555" v="0"/>
          <pc:sldLayoutMkLst>
            <pc:docMk/>
            <pc:sldMasterMk cId="2019145828" sldId="2147483730"/>
            <pc:sldLayoutMk cId="2408375408" sldId="2147483727"/>
          </pc:sldLayoutMkLst>
        </pc:sldLayoutChg>
        <pc:sldLayoutChg chg="add">
          <pc:chgData name="Lewis, Melissa" userId="S::melissa.lewis@dmschools.org::aa03375f-02f4-49a4-bbca-79ec8e785162" providerId="AD" clId="Web-{1383C284-B27C-4072-0110-AF6580A9831D}" dt="2019-11-08T18:07:44.555" v="0"/>
          <pc:sldLayoutMkLst>
            <pc:docMk/>
            <pc:sldMasterMk cId="2019145828" sldId="2147483730"/>
            <pc:sldLayoutMk cId="2818622797" sldId="2147483728"/>
          </pc:sldLayoutMkLst>
        </pc:sldLayoutChg>
        <pc:sldLayoutChg chg="add">
          <pc:chgData name="Lewis, Melissa" userId="S::melissa.lewis@dmschools.org::aa03375f-02f4-49a4-bbca-79ec8e785162" providerId="AD" clId="Web-{1383C284-B27C-4072-0110-AF6580A9831D}" dt="2019-11-08T18:07:44.555" v="0"/>
          <pc:sldLayoutMkLst>
            <pc:docMk/>
            <pc:sldMasterMk cId="2019145828" sldId="2147483730"/>
            <pc:sldLayoutMk cId="3618683245" sldId="214748372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352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344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375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247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638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524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83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013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708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368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622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9145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9" r:id="rId5"/>
    <p:sldLayoutId id="2147483723" r:id="rId6"/>
    <p:sldLayoutId id="2147483724" r:id="rId7"/>
    <p:sldLayoutId id="2147483725" r:id="rId8"/>
    <p:sldLayoutId id="2147483728" r:id="rId9"/>
    <p:sldLayoutId id="2147483726" r:id="rId10"/>
    <p:sldLayoutId id="214748372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0280B8-B711-4D7D-B00D-6B019F66F0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11057" r="-2" b="454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en-US" dirty="0"/>
              <a:t>Notes on THEME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Fill in the blank notes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if the following is a theme and explain your thinking.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4400" strike="sngStrike" dirty="0" smtClean="0">
                <a:latin typeface="Georgia" panose="02040502050405020303" pitchFamily="18" charset="0"/>
              </a:rPr>
              <a:t>You can’t fix the bad, but you can bring the good.</a:t>
            </a:r>
            <a:r>
              <a:rPr lang="en-US" sz="4400" dirty="0" smtClean="0">
                <a:latin typeface="Georgia" panose="02040502050405020303" pitchFamily="18" charset="0"/>
              </a:rPr>
              <a:t> The idea is there, but this statement does not make sense. </a:t>
            </a:r>
          </a:p>
          <a:p>
            <a:pPr marL="0" indent="0">
              <a:buNone/>
            </a:pPr>
            <a:r>
              <a:rPr lang="en-US" sz="4400" dirty="0" smtClean="0">
                <a:latin typeface="Georgia" panose="02040502050405020303" pitchFamily="18" charset="0"/>
              </a:rPr>
              <a:t>Themes need to be clearly stated: It is better to focus on the good in life rather than the negative things you cannot change.</a:t>
            </a:r>
            <a:endParaRPr lang="en-US" sz="4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788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if the following is a theme and explain your thinking.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Georgia" panose="02040502050405020303" pitchFamily="18" charset="0"/>
              </a:rPr>
              <a:t>We can all do something that changes the world.</a:t>
            </a:r>
            <a:endParaRPr lang="en-US" sz="4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293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if the following is a theme and explain your thinking.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Georgia" panose="02040502050405020303" pitchFamily="18" charset="0"/>
              </a:rPr>
              <a:t>We can all do something that changes the world.</a:t>
            </a:r>
          </a:p>
          <a:p>
            <a:r>
              <a:rPr lang="en-US" sz="4400" dirty="0" smtClean="0">
                <a:latin typeface="Georgia" panose="02040502050405020303" pitchFamily="18" charset="0"/>
              </a:rPr>
              <a:t>Yes! Next step – back it up with evidence.</a:t>
            </a:r>
            <a:endParaRPr lang="en-US" sz="4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342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if the following is a theme and explain your thinking.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Georgia" panose="02040502050405020303" pitchFamily="18" charset="0"/>
              </a:rPr>
              <a:t>Wendell bought a shovel.</a:t>
            </a:r>
            <a:endParaRPr lang="en-US" sz="4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632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if the following is a theme and explain your thinking.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strike="sngStrike" dirty="0" smtClean="0">
                <a:latin typeface="Georgia" panose="02040502050405020303" pitchFamily="18" charset="0"/>
              </a:rPr>
              <a:t>Wendell bought a shovel.</a:t>
            </a:r>
          </a:p>
          <a:p>
            <a:pPr marL="0" indent="0">
              <a:buNone/>
            </a:pPr>
            <a:r>
              <a:rPr lang="en-US" sz="4400" dirty="0" smtClean="0">
                <a:latin typeface="Georgia" panose="02040502050405020303" pitchFamily="18" charset="0"/>
              </a:rPr>
              <a:t>This is a summary of an event. Themes are lessons learned from an experience.</a:t>
            </a:r>
            <a:endParaRPr lang="en-US" sz="4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387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if the following is a theme and explain your thinking.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Georgia" panose="02040502050405020303" pitchFamily="18" charset="0"/>
              </a:rPr>
              <a:t>Don’t judge people if you don’t know their whole story.</a:t>
            </a:r>
            <a:endParaRPr lang="en-US" sz="4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511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if the following is a theme and explain your thinking.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Georgia" panose="02040502050405020303" pitchFamily="18" charset="0"/>
              </a:rPr>
              <a:t>Don’t judge people if you don’t know their whole story.</a:t>
            </a:r>
          </a:p>
          <a:p>
            <a:r>
              <a:rPr lang="en-US" sz="4400" dirty="0" smtClean="0">
                <a:latin typeface="Georgia" panose="02040502050405020303" pitchFamily="18" charset="0"/>
              </a:rPr>
              <a:t>Yes! Clear, makes sense, and we can all relate to this lesson.</a:t>
            </a:r>
            <a:endParaRPr lang="en-US" sz="4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541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if the following is a theme and explain your thinking.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Georgia" panose="02040502050405020303" pitchFamily="18" charset="0"/>
              </a:rPr>
              <a:t>When people work together, it can become a big thing.</a:t>
            </a:r>
          </a:p>
        </p:txBody>
      </p:sp>
    </p:spTree>
    <p:extLst>
      <p:ext uri="{BB962C8B-B14F-4D97-AF65-F5344CB8AC3E}">
        <p14:creationId xmlns:p14="http://schemas.microsoft.com/office/powerpoint/2010/main" val="281152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if the following is a theme and explain your thinking.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dirty="0" smtClean="0">
                <a:latin typeface="Georgia" panose="02040502050405020303" pitchFamily="18" charset="0"/>
              </a:rPr>
              <a:t>When people work together, it can become a big thing.</a:t>
            </a:r>
          </a:p>
          <a:p>
            <a:r>
              <a:rPr lang="en-US" sz="4400" dirty="0" smtClean="0">
                <a:latin typeface="Georgia" panose="02040502050405020303" pitchFamily="18" charset="0"/>
              </a:rPr>
              <a:t>Close. Could this be stated more clearly?</a:t>
            </a:r>
          </a:p>
          <a:p>
            <a:r>
              <a:rPr lang="en-US" sz="4400" dirty="0" smtClean="0">
                <a:latin typeface="Georgia" panose="02040502050405020303" pitchFamily="18" charset="0"/>
              </a:rPr>
              <a:t>People can accomplish more when they work together.</a:t>
            </a:r>
          </a:p>
          <a:p>
            <a:endParaRPr lang="en-US" sz="4400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3418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 over the following list. Which statements stand out to you? Are those statements themes or not?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56616" y="1888745"/>
            <a:ext cx="11539728" cy="3760891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Georgia" panose="02040502050405020303" pitchFamily="18" charset="0"/>
              </a:rPr>
              <a:t>1. Stereotyping is bad and a very rude thing.</a:t>
            </a:r>
          </a:p>
          <a:p>
            <a:r>
              <a:rPr lang="en-US" sz="2400" dirty="0" smtClean="0">
                <a:latin typeface="Georgia" panose="02040502050405020303" pitchFamily="18" charset="0"/>
              </a:rPr>
              <a:t>2. He made a mistake when he cheated on his girlfriend, but now he will try anything to win her back.</a:t>
            </a:r>
          </a:p>
          <a:p>
            <a:r>
              <a:rPr lang="en-US" sz="2400" dirty="0" smtClean="0">
                <a:latin typeface="Georgia" panose="02040502050405020303" pitchFamily="18" charset="0"/>
              </a:rPr>
              <a:t>3. Sometimes when you help others, you help yourself in the process.</a:t>
            </a:r>
          </a:p>
          <a:p>
            <a:r>
              <a:rPr lang="en-US" sz="2400" dirty="0" smtClean="0">
                <a:latin typeface="Georgia" panose="02040502050405020303" pitchFamily="18" charset="0"/>
              </a:rPr>
              <a:t>4. You can get over anything even if it’s the worst thing ever.</a:t>
            </a:r>
          </a:p>
          <a:p>
            <a:r>
              <a:rPr lang="en-US" sz="2400" dirty="0" smtClean="0">
                <a:latin typeface="Georgia" panose="02040502050405020303" pitchFamily="18" charset="0"/>
              </a:rPr>
              <a:t>5. Accept yourself and the life you’ve been given.</a:t>
            </a:r>
          </a:p>
          <a:p>
            <a:r>
              <a:rPr lang="en-US" sz="2400" dirty="0" smtClean="0">
                <a:latin typeface="Georgia" panose="02040502050405020303" pitchFamily="18" charset="0"/>
              </a:rPr>
              <a:t>6. Forgive and forget.</a:t>
            </a:r>
          </a:p>
          <a:p>
            <a:r>
              <a:rPr lang="en-US" sz="2400" dirty="0" smtClean="0">
                <a:latin typeface="Georgia" panose="02040502050405020303" pitchFamily="18" charset="0"/>
              </a:rPr>
              <a:t>8. The grass is always greener on the other side.</a:t>
            </a:r>
          </a:p>
        </p:txBody>
      </p:sp>
    </p:spTree>
    <p:extLst>
      <p:ext uri="{BB962C8B-B14F-4D97-AF65-F5344CB8AC3E}">
        <p14:creationId xmlns:p14="http://schemas.microsoft.com/office/powerpoint/2010/main" val="2112748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AA5B8-F5D1-4DA3-9C25-7CA8085F2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What is a theme?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365C6-C153-422D-BD61-8A0F1F0AE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 marL="0" indent="0">
              <a:buNone/>
            </a:pPr>
            <a:r>
              <a:rPr lang="en-US" sz="4400" b="1" dirty="0"/>
              <a:t>A theme is the </a:t>
            </a:r>
            <a:r>
              <a:rPr lang="en-US" sz="4400" b="1" dirty="0">
                <a:solidFill>
                  <a:srgbClr val="C00000"/>
                </a:solidFill>
              </a:rPr>
              <a:t>lesson</a:t>
            </a:r>
            <a:r>
              <a:rPr lang="en-US" sz="4400" b="1" dirty="0"/>
              <a:t> you can learn about </a:t>
            </a:r>
            <a:r>
              <a:rPr lang="en-US" sz="4400" b="1" dirty="0">
                <a:solidFill>
                  <a:srgbClr val="C00000"/>
                </a:solidFill>
              </a:rPr>
              <a:t>life or human nature</a:t>
            </a:r>
            <a:r>
              <a:rPr lang="en-US" sz="4400" b="1" dirty="0"/>
              <a:t> from the book or </a:t>
            </a:r>
            <a:r>
              <a:rPr lang="en-US" sz="4400" b="1" dirty="0">
                <a:solidFill>
                  <a:srgbClr val="C00000"/>
                </a:solidFill>
              </a:rPr>
              <a:t>story</a:t>
            </a:r>
            <a:r>
              <a:rPr lang="en-US" sz="4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0585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5A72A-C0BA-4BD2-ACFC-110907BB0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theme should be a life lesson that you can </a:t>
            </a:r>
            <a:r>
              <a:rPr lang="en-US" b="1" dirty="0">
                <a:solidFill>
                  <a:srgbClr val="002060"/>
                </a:solidFill>
              </a:rPr>
              <a:t>apply to your own life</a:t>
            </a:r>
            <a:r>
              <a:rPr lang="en-US" dirty="0"/>
              <a:t>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979470-CD5A-4AD6-B6D1-16FC48C041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613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2E983-29E7-4744-ACE5-893FAB9F9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Themes should always 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4D77E-0F49-4EAB-9AFE-63511D5EF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sz="7200" dirty="0">
                <a:solidFill>
                  <a:srgbClr val="FF0000"/>
                </a:solidFill>
              </a:rPr>
              <a:t>stated in a complete sentence.</a:t>
            </a:r>
          </a:p>
        </p:txBody>
      </p:sp>
    </p:spTree>
    <p:extLst>
      <p:ext uri="{BB962C8B-B14F-4D97-AF65-F5344CB8AC3E}">
        <p14:creationId xmlns:p14="http://schemas.microsoft.com/office/powerpoint/2010/main" val="453182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BA134F-37B6-498A-B46D-040B86E5DA3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FE3F30-11E0-4842-8523-7222538C829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" y="0"/>
            <a:ext cx="7547879" cy="6858000"/>
          </a:xfrm>
          <a:prstGeom prst="rect">
            <a:avLst/>
          </a:prstGeom>
          <a:solidFill>
            <a:srgbClr val="3F4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EBD83A-2A93-4C18-B68F-0B30DE899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016" y="516835"/>
            <a:ext cx="6826201" cy="1680878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A theme is not...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7E7D319-545A-41CD-95DF-4DE4FA8A46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8268" y="2344202"/>
            <a:ext cx="548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1A310-6718-48D7-8B04-32819C7CA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015" y="2490692"/>
            <a:ext cx="7128126" cy="3398279"/>
          </a:xfrm>
        </p:spPr>
        <p:txBody>
          <a:bodyPr vert="horz" lIns="0" tIns="45720" rIns="0" bIns="45720" rtlCol="0" anchor="t">
            <a:noAutofit/>
          </a:bodyPr>
          <a:lstStyle/>
          <a:p>
            <a:pPr marL="342900" indent="-342900">
              <a:buFont typeface="Arial" panose="020F0502020204030204" pitchFamily="34" charset="0"/>
              <a:buChar char="•"/>
            </a:pPr>
            <a:r>
              <a:rPr lang="en-US" sz="2800" b="1" dirty="0">
                <a:solidFill>
                  <a:srgbClr val="FFFFFF"/>
                </a:solidFill>
              </a:rPr>
              <a:t>A moral</a:t>
            </a:r>
          </a:p>
          <a:p>
            <a:pPr marL="342900" indent="-342900">
              <a:buFont typeface="Arial" panose="020F0502020204030204" pitchFamily="34" charset="0"/>
              <a:buChar char="•"/>
            </a:pPr>
            <a:r>
              <a:rPr lang="en-US" sz="2800" b="1" dirty="0">
                <a:solidFill>
                  <a:srgbClr val="FFFFFF"/>
                </a:solidFill>
              </a:rPr>
              <a:t>A cliché (an overused expression such as "the grass is always greener on the other side" or "you don't always know what you've got until it's gone.")</a:t>
            </a:r>
          </a:p>
          <a:p>
            <a:pPr marL="342900" indent="-342900">
              <a:buFont typeface="Arial" panose="020F0502020204030204" pitchFamily="34" charset="0"/>
              <a:buChar char="•"/>
            </a:pPr>
            <a:r>
              <a:rPr lang="en-US" sz="2800" b="1" dirty="0">
                <a:solidFill>
                  <a:srgbClr val="FFFFFF"/>
                </a:solidFill>
              </a:rPr>
              <a:t>A one-word subject or topic like "friendship" or "survival"</a:t>
            </a:r>
          </a:p>
          <a:p>
            <a:pPr marL="342900" indent="-342900">
              <a:buFont typeface="Arial" panose="020F0502020204030204" pitchFamily="34" charset="0"/>
              <a:buChar char="•"/>
            </a:pPr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5" name="Picture 5" descr="A picture containing food&#10;&#10;Description generated with very high confidence">
            <a:extLst>
              <a:ext uri="{FF2B5EF4-FFF2-40B4-BE49-F238E27FC236}">
                <a16:creationId xmlns:a16="http://schemas.microsoft.com/office/drawing/2014/main" id="{339CD4CF-96BC-4F89-B559-15F0147688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1982" y="1770977"/>
            <a:ext cx="3294253" cy="3294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320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4D0E555-16F6-44D0-BF56-AF5FF5BDE9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117041D-1A7B-4ECA-AB68-3CFDB6726B8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6220" y="0"/>
            <a:ext cx="4641314" cy="6858000"/>
          </a:xfrm>
          <a:prstGeom prst="rect">
            <a:avLst/>
          </a:prstGeom>
          <a:solidFill>
            <a:srgbClr val="5076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1025E9-FEBF-402B-B0F3-4853389B7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13" y="640080"/>
            <a:ext cx="4392490" cy="287707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Themes must always be supported by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0D7131-81ED-494D-BD7D-79695F3DC1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0813" y="3810139"/>
            <a:ext cx="4392490" cy="240778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000" b="1" cap="all" spc="200" dirty="0">
                <a:solidFill>
                  <a:srgbClr val="FFFFFF"/>
                </a:solidFill>
              </a:rPr>
              <a:t>evidence from the text.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BCD2462-4C1E-401A-AC2D-F799A138B24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3852" y="3663649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5">
            <a:extLst>
              <a:ext uri="{FF2B5EF4-FFF2-40B4-BE49-F238E27FC236}">
                <a16:creationId xmlns:a16="http://schemas.microsoft.com/office/drawing/2014/main" id="{F18C7143-C990-4952-959E-1BA155534E4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631248" y="640080"/>
            <a:ext cx="5577840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474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if the following is a theme and explain your thinking.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Georgia" panose="02040502050405020303" pitchFamily="18" charset="0"/>
              </a:rPr>
              <a:t>Don’t judge a book by its cover.</a:t>
            </a:r>
            <a:endParaRPr lang="en-US" sz="4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702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if the following is a theme and explain your thinking.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strike="sngStrike" dirty="0" smtClean="0">
                <a:latin typeface="Georgia" panose="02040502050405020303" pitchFamily="18" charset="0"/>
              </a:rPr>
              <a:t>Don’t judge a book by its cover.</a:t>
            </a:r>
          </a:p>
          <a:p>
            <a:pPr marL="0" indent="0">
              <a:buNone/>
            </a:pPr>
            <a:r>
              <a:rPr lang="en-US" sz="4400" dirty="0" smtClean="0">
                <a:latin typeface="Georgia" panose="02040502050405020303" pitchFamily="18" charset="0"/>
              </a:rPr>
              <a:t>An expression is not a theme. </a:t>
            </a:r>
          </a:p>
          <a:p>
            <a:pPr marL="0" indent="0">
              <a:buNone/>
            </a:pPr>
            <a:r>
              <a:rPr lang="en-US" sz="4400" dirty="0" smtClean="0">
                <a:latin typeface="Georgia" panose="02040502050405020303" pitchFamily="18" charset="0"/>
              </a:rPr>
              <a:t>Instead, state what the expression means: People shouldn’t judge others based on appearance.</a:t>
            </a:r>
            <a:endParaRPr lang="en-US" sz="4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933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if the following is a theme and explain your thinking.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Georgia" panose="02040502050405020303" pitchFamily="18" charset="0"/>
              </a:rPr>
              <a:t>You can’t fix the bad, but you can bring the good.</a:t>
            </a:r>
            <a:endParaRPr lang="en-US" sz="4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21006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413224"/>
      </a:dk2>
      <a:lt2>
        <a:srgbClr val="E2E8E8"/>
      </a:lt2>
      <a:accent1>
        <a:srgbClr val="CF4741"/>
      </a:accent1>
      <a:accent2>
        <a:srgbClr val="BD702F"/>
      </a:accent2>
      <a:accent3>
        <a:srgbClr val="B4A538"/>
      </a:accent3>
      <a:accent4>
        <a:srgbClr val="89AF2B"/>
      </a:accent4>
      <a:accent5>
        <a:srgbClr val="5EB739"/>
      </a:accent5>
      <a:accent6>
        <a:srgbClr val="2EBA3F"/>
      </a:accent6>
      <a:hlink>
        <a:srgbClr val="319094"/>
      </a:hlink>
      <a:folHlink>
        <a:srgbClr val="7F7F7F"/>
      </a:folHlink>
    </a:clrScheme>
    <a:fontScheme name="Retrospect">
      <a:majorFont>
        <a:latin typeface="Avenir Next LT Pro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venir Next LT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620</Words>
  <Application>Microsoft Office PowerPoint</Application>
  <PresentationFormat>Widescreen</PresentationFormat>
  <Paragraphs>53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Avenir Next LT Pro</vt:lpstr>
      <vt:lpstr>Avenir Next LT Pro Light</vt:lpstr>
      <vt:lpstr>Calibri</vt:lpstr>
      <vt:lpstr>Georgia</vt:lpstr>
      <vt:lpstr>RetrospectVTI</vt:lpstr>
      <vt:lpstr>Notes on THEME</vt:lpstr>
      <vt:lpstr>What is a theme?</vt:lpstr>
      <vt:lpstr>The theme should be a life lesson that you can apply to your own life.</vt:lpstr>
      <vt:lpstr>Themes should always be</vt:lpstr>
      <vt:lpstr>A theme is not...</vt:lpstr>
      <vt:lpstr>Themes must always be supported by</vt:lpstr>
      <vt:lpstr>Determine if the following is a theme and explain your thinking.</vt:lpstr>
      <vt:lpstr>Determine if the following is a theme and explain your thinking.</vt:lpstr>
      <vt:lpstr>Determine if the following is a theme and explain your thinking.</vt:lpstr>
      <vt:lpstr>Determine if the following is a theme and explain your thinking.</vt:lpstr>
      <vt:lpstr>Determine if the following is a theme and explain your thinking.</vt:lpstr>
      <vt:lpstr>Determine if the following is a theme and explain your thinking.</vt:lpstr>
      <vt:lpstr>Determine if the following is a theme and explain your thinking.</vt:lpstr>
      <vt:lpstr>Determine if the following is a theme and explain your thinking.</vt:lpstr>
      <vt:lpstr>Determine if the following is a theme and explain your thinking.</vt:lpstr>
      <vt:lpstr>Determine if the following is a theme and explain your thinking.</vt:lpstr>
      <vt:lpstr>Determine if the following is a theme and explain your thinking.</vt:lpstr>
      <vt:lpstr>Determine if the following is a theme and explain your thinking.</vt:lpstr>
      <vt:lpstr>Read over the following list. Which statements stand out to you? Are those statements themes or not?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Lewis, Melissa</dc:creator>
  <cp:lastModifiedBy>Lewis, Melissa</cp:lastModifiedBy>
  <cp:revision>169</cp:revision>
  <dcterms:created xsi:type="dcterms:W3CDTF">2019-11-08T18:07:23Z</dcterms:created>
  <dcterms:modified xsi:type="dcterms:W3CDTF">2019-11-12T15:34:01Z</dcterms:modified>
</cp:coreProperties>
</file>