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6" d="100"/>
          <a:sy n="46" d="100"/>
        </p:scale>
        <p:origin x="-450" y="-3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F499D8-9740-46BC-9113-5A680DC333E1}" type="datetimeFigureOut">
              <a:rPr lang="en-US" smtClean="0"/>
              <a:t>11/3/2014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199CE6-27A6-4270-8BDB-897E32F49B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4530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E9C9D36B-4179-4DD7-AB7F-F22295962754}" type="slidenum">
              <a:rPr lang="en-US" altLang="en-US" sz="1200">
                <a:solidFill>
                  <a:prstClr val="black"/>
                </a:solidFill>
              </a:rPr>
              <a:pPr/>
              <a:t>1</a:t>
            </a:fld>
            <a:endParaRPr lang="en-US" altLang="en-US" sz="1200">
              <a:solidFill>
                <a:prstClr val="black"/>
              </a:solidFill>
            </a:endParaRPr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0275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/>
            </a:lvl1pPr>
          </a:lstStyle>
          <a:p>
            <a:r>
              <a:rPr lang="en-US" altLang="en-US">
                <a:solidFill>
                  <a:srgbClr val="000000"/>
                </a:solidFill>
              </a:rPr>
              <a:t>©2010, Tracee Orman</a:t>
            </a:r>
            <a:endParaRPr lang="en-US" altLang="en-US" sz="90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/>
            </a:lvl1pPr>
          </a:lstStyle>
          <a:p>
            <a:fld id="{9B31D1BC-4252-402D-81E7-2A2CB9978CE3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4273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/>
            </a:lvl1pPr>
          </a:lstStyle>
          <a:p>
            <a:r>
              <a:rPr lang="en-US" altLang="en-US">
                <a:solidFill>
                  <a:srgbClr val="000000"/>
                </a:solidFill>
              </a:rPr>
              <a:t>©2010, Tracee Orman</a:t>
            </a:r>
            <a:endParaRPr lang="en-US" altLang="en-US" sz="90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/>
            </a:lvl1pPr>
          </a:lstStyle>
          <a:p>
            <a:fld id="{DFAE8496-E018-4817-A851-0788093B8D62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9585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/>
            </a:lvl1pPr>
          </a:lstStyle>
          <a:p>
            <a:r>
              <a:rPr lang="en-US" altLang="en-US">
                <a:solidFill>
                  <a:srgbClr val="000000"/>
                </a:solidFill>
              </a:rPr>
              <a:t>©2010, Tracee Orman</a:t>
            </a:r>
            <a:endParaRPr lang="en-US" altLang="en-US" sz="90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/>
            </a:lvl1pPr>
          </a:lstStyle>
          <a:p>
            <a:fld id="{844C59C9-F3C6-4510-B5AF-3561F21A6E09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26815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/>
            </a:lvl1pPr>
          </a:lstStyle>
          <a:p>
            <a:r>
              <a:rPr lang="en-US" altLang="en-US">
                <a:solidFill>
                  <a:srgbClr val="000000"/>
                </a:solidFill>
              </a:rPr>
              <a:t>©2010, Tracee Orman</a:t>
            </a:r>
            <a:endParaRPr lang="en-US" altLang="en-US" sz="90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/>
            </a:lvl1pPr>
          </a:lstStyle>
          <a:p>
            <a:fld id="{964A86F0-B0B5-4466-AA46-8CD0C0CEDFF7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10790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/>
            </a:lvl1pPr>
          </a:lstStyle>
          <a:p>
            <a:r>
              <a:rPr lang="en-US" altLang="en-US">
                <a:solidFill>
                  <a:srgbClr val="000000"/>
                </a:solidFill>
              </a:rPr>
              <a:t>©2010, Tracee Orman</a:t>
            </a:r>
            <a:endParaRPr lang="en-US" altLang="en-US" sz="90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/>
            </a:lvl1pPr>
          </a:lstStyle>
          <a:p>
            <a:fld id="{12910DD4-9423-4634-8204-F17F9CB2B8D7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71540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/>
            </a:lvl1pPr>
          </a:lstStyle>
          <a:p>
            <a:r>
              <a:rPr lang="en-US" altLang="en-US">
                <a:solidFill>
                  <a:srgbClr val="000000"/>
                </a:solidFill>
              </a:rPr>
              <a:t>©2010, Tracee Orman</a:t>
            </a:r>
            <a:endParaRPr lang="en-US" altLang="en-US" sz="90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/>
            </a:lvl1pPr>
          </a:lstStyle>
          <a:p>
            <a:fld id="{B9A09225-E83B-4516-87A5-BF6AFD7682FE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83841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/>
            </a:lvl1pPr>
          </a:lstStyle>
          <a:p>
            <a:r>
              <a:rPr lang="en-US" altLang="en-US">
                <a:solidFill>
                  <a:srgbClr val="000000"/>
                </a:solidFill>
              </a:rPr>
              <a:t>©2010, Tracee Orman</a:t>
            </a:r>
            <a:endParaRPr lang="en-US" altLang="en-US" sz="900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/>
            </a:lvl1pPr>
          </a:lstStyle>
          <a:p>
            <a:fld id="{ADDB3D22-2C3E-48DF-BFE2-4B2F9D9D96FC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96710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/>
            </a:lvl1pPr>
          </a:lstStyle>
          <a:p>
            <a:r>
              <a:rPr lang="en-US" altLang="en-US">
                <a:solidFill>
                  <a:srgbClr val="000000"/>
                </a:solidFill>
              </a:rPr>
              <a:t>©2010, Tracee Orman</a:t>
            </a:r>
            <a:endParaRPr lang="en-US" altLang="en-US" sz="900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/>
            </a:lvl1pPr>
          </a:lstStyle>
          <a:p>
            <a:fld id="{6775A928-1C36-4385-8B4B-E23AA67E5883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28996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/>
            </a:lvl1pPr>
          </a:lstStyle>
          <a:p>
            <a:r>
              <a:rPr lang="en-US" altLang="en-US">
                <a:solidFill>
                  <a:srgbClr val="000000"/>
                </a:solidFill>
              </a:rPr>
              <a:t>©2010, Tracee Orman</a:t>
            </a:r>
            <a:endParaRPr lang="en-US" altLang="en-US" sz="900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/>
            </a:lvl1pPr>
          </a:lstStyle>
          <a:p>
            <a:fld id="{3A611882-A0D8-47AF-8862-B7A0F1D88675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5378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/>
            </a:lvl1pPr>
          </a:lstStyle>
          <a:p>
            <a:r>
              <a:rPr lang="en-US" altLang="en-US">
                <a:solidFill>
                  <a:srgbClr val="000000"/>
                </a:solidFill>
              </a:rPr>
              <a:t>©2010, Tracee Orman</a:t>
            </a:r>
            <a:endParaRPr lang="en-US" altLang="en-US" sz="90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/>
            </a:lvl1pPr>
          </a:lstStyle>
          <a:p>
            <a:fld id="{84F7138E-365A-4473-82F8-995CC42BB8E8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64954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/>
            </a:lvl1pPr>
          </a:lstStyle>
          <a:p>
            <a:r>
              <a:rPr lang="en-US" altLang="en-US">
                <a:solidFill>
                  <a:srgbClr val="000000"/>
                </a:solidFill>
              </a:rPr>
              <a:t>©2010, Tracee Orman</a:t>
            </a:r>
            <a:endParaRPr lang="en-US" altLang="en-US" sz="90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/>
            </a:lvl1pPr>
          </a:lstStyle>
          <a:p>
            <a:fld id="{E1A975BB-05A7-4F4D-BF24-392E4D1077C3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12337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609600"/>
            <a:ext cx="8610600" cy="1143000"/>
          </a:xfrm>
          <a:prstGeom prst="rect">
            <a:avLst/>
          </a:prstGeom>
          <a:noFill/>
          <a:ln>
            <a:noFill/>
          </a:ln>
          <a:effectLst>
            <a:outerShdw blurRad="63500" dist="38099" dir="2700000" algn="ctr" rotWithShape="0">
              <a:srgbClr val="000000">
                <a:alpha val="74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900">
                <a:latin typeface="Arial" charset="0"/>
                <a:ea typeface="ＭＳ Ｐゴシック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008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0" hangingPunct="0">
              <a:defRPr sz="5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srgbClr val="000000"/>
                </a:solidFill>
              </a:rPr>
              <a:t>©2010, Tracee Orman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246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900" b="1">
                <a:solidFill>
                  <a:schemeClr val="bg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1C13C13-F4AB-446E-AD1A-4EE434AA95D2}" type="slidenum">
              <a:rPr lang="en-US" altLang="en-US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80018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000" cap="all" spc="-40">
          <a:solidFill>
            <a:srgbClr val="FDC926"/>
          </a:solidFill>
          <a:latin typeface="Hunger Games"/>
          <a:ea typeface="+mj-ea"/>
          <a:cs typeface="Hunger Game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000">
          <a:solidFill>
            <a:srgbClr val="FDC926"/>
          </a:solidFill>
          <a:latin typeface="Hunger Games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000">
          <a:solidFill>
            <a:srgbClr val="FDC926"/>
          </a:solidFill>
          <a:latin typeface="Hunger Games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000">
          <a:solidFill>
            <a:srgbClr val="FDC926"/>
          </a:solidFill>
          <a:latin typeface="Hunger Games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000">
          <a:solidFill>
            <a:srgbClr val="FDC926"/>
          </a:solidFill>
          <a:latin typeface="Hunger Games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FDC926"/>
          </a:solidFill>
          <a:latin typeface="SF Collegiate Solid" charset="0"/>
          <a:ea typeface="ＭＳ Ｐゴシック" charset="0"/>
          <a:cs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FDC926"/>
          </a:solidFill>
          <a:latin typeface="SF Collegiate Solid" charset="0"/>
          <a:ea typeface="ＭＳ Ｐゴシック" charset="0"/>
          <a:cs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FDC926"/>
          </a:solidFill>
          <a:latin typeface="SF Collegiate Solid" charset="0"/>
          <a:ea typeface="ＭＳ Ｐゴシック" charset="0"/>
          <a:cs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FDC926"/>
          </a:solidFill>
          <a:latin typeface="SF Collegiate Solid" charset="0"/>
          <a:ea typeface="ＭＳ Ｐゴシック" charset="0"/>
          <a:cs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BankGothic Md BT Medium"/>
          <a:ea typeface="+mn-ea"/>
          <a:cs typeface="BankGothic Md BT Medium"/>
        </a:defRPr>
      </a:lvl1pPr>
      <a:lvl2pPr marL="742950" indent="-285750"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BankGothic Md BT Medium"/>
          <a:ea typeface="+mn-ea"/>
          <a:cs typeface="BankGothic Md BT Medium"/>
        </a:defRPr>
      </a:lvl2pPr>
      <a:lvl3pPr marL="1143000" indent="-228600"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BankGothic Md BT Medium"/>
          <a:ea typeface="+mn-ea"/>
          <a:cs typeface="BankGothic Md BT Medium"/>
        </a:defRPr>
      </a:lvl3pPr>
      <a:lvl4pPr marL="1600200" indent="-228600"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BankGothic Md BT Medium"/>
          <a:ea typeface="+mn-ea"/>
          <a:cs typeface="BankGothic Md BT Medium"/>
        </a:defRPr>
      </a:lvl4pPr>
      <a:lvl5pPr marL="2057400" indent="-228600"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BankGothic Md BT Medium"/>
          <a:ea typeface="+mn-ea"/>
          <a:cs typeface="BankGothic Md BT Medium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youtube.com/watch?v=7mUjssn86h4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r>
              <a:rPr lang="en-US" altLang="en-US" sz="600">
                <a:solidFill>
                  <a:srgbClr val="000000"/>
                </a:solidFill>
              </a:rPr>
              <a:t>©2010, Tracee Orman</a:t>
            </a:r>
            <a:endParaRPr lang="en-US" altLang="en-US" sz="900">
              <a:solidFill>
                <a:srgbClr val="000000"/>
              </a:solidFill>
            </a:endParaRPr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599"/>
            <a:ext cx="3352800" cy="2667001"/>
          </a:xfrm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algn="l" eaLnBrk="1" hangingPunct="1">
              <a:lnSpc>
                <a:spcPct val="80000"/>
              </a:lnSpc>
            </a:pPr>
            <a:r>
              <a:rPr lang="en-US" altLang="en-US" b="1" cap="none" dirty="0" smtClean="0">
                <a:solidFill>
                  <a:srgbClr val="FFFF00"/>
                </a:solidFill>
                <a:latin typeface="Hunger Games" pitchFamily="-84" charset="0"/>
              </a:rPr>
              <a:t>The 50</a:t>
            </a:r>
            <a:r>
              <a:rPr lang="en-US" altLang="en-US" b="1" cap="none" baseline="30000" dirty="0" smtClean="0">
                <a:solidFill>
                  <a:srgbClr val="FFFF00"/>
                </a:solidFill>
                <a:latin typeface="Hunger Games" pitchFamily="-84" charset="0"/>
              </a:rPr>
              <a:t>th</a:t>
            </a:r>
            <a:r>
              <a:rPr lang="en-US" altLang="en-US" b="1" cap="none" dirty="0" smtClean="0">
                <a:solidFill>
                  <a:srgbClr val="FFFF00"/>
                </a:solidFill>
                <a:latin typeface="Hunger Games" pitchFamily="-84" charset="0"/>
              </a:rPr>
              <a:t> </a:t>
            </a:r>
            <a:r>
              <a:rPr lang="en-US" altLang="en-US" b="1" cap="none" dirty="0" smtClean="0">
                <a:solidFill>
                  <a:srgbClr val="FFFF00"/>
                </a:solidFill>
                <a:latin typeface="Hunger Games" pitchFamily="-84" charset="0"/>
              </a:rPr>
              <a:t>Anniversary Quarter Quell</a:t>
            </a:r>
            <a:r>
              <a:rPr lang="en-US" altLang="en-US" cap="none" dirty="0" smtClean="0">
                <a:latin typeface="Hunger Games" pitchFamily="-84" charset="0"/>
              </a:rPr>
              <a:t/>
            </a:r>
            <a:br>
              <a:rPr lang="en-US" altLang="en-US" cap="none" dirty="0" smtClean="0">
                <a:latin typeface="Hunger Games" pitchFamily="-84" charset="0"/>
              </a:rPr>
            </a:br>
            <a:r>
              <a:rPr lang="en-US" altLang="en-US" cap="none" dirty="0" smtClean="0">
                <a:latin typeface="Hunger Games" pitchFamily="-84" charset="0"/>
              </a:rPr>
              <a:t/>
            </a:r>
            <a:br>
              <a:rPr lang="en-US" altLang="en-US" cap="none" dirty="0" smtClean="0">
                <a:latin typeface="Hunger Games" pitchFamily="-84" charset="0"/>
              </a:rPr>
            </a:br>
            <a:r>
              <a:rPr lang="en-US" altLang="en-US" cap="none" dirty="0" smtClean="0">
                <a:latin typeface="Hunger Games" pitchFamily="-84" charset="0"/>
              </a:rPr>
              <a:t/>
            </a:r>
            <a:br>
              <a:rPr lang="en-US" altLang="en-US" cap="none" dirty="0" smtClean="0">
                <a:latin typeface="Hunger Games" pitchFamily="-84" charset="0"/>
              </a:rPr>
            </a:br>
            <a:endParaRPr lang="en-US" altLang="en-US" cap="none" dirty="0" smtClean="0">
              <a:latin typeface="Hunger Games" pitchFamily="-84" charset="0"/>
            </a:endParaRPr>
          </a:p>
        </p:txBody>
      </p:sp>
      <p:pic>
        <p:nvPicPr>
          <p:cNvPr id="15" name="Picture 6" descr="Haymitch_and_Maysilee_by_Maiasm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81400" y="222703"/>
            <a:ext cx="5334000" cy="3624263"/>
          </a:xfrm>
          <a:prstGeom prst="rect">
            <a:avLst/>
          </a:prstGeom>
          <a:noFill/>
          <a:effectLst>
            <a:outerShdw blurRad="63500" dist="38099" dir="2700000" algn="ctr" rotWithShape="0">
              <a:srgbClr val="000000">
                <a:alpha val="74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1140" name="TextBox 1"/>
          <p:cNvSpPr txBox="1">
            <a:spLocks noChangeArrowheads="1"/>
          </p:cNvSpPr>
          <p:nvPr/>
        </p:nvSpPr>
        <p:spPr bwMode="auto">
          <a:xfrm>
            <a:off x="228600" y="4043363"/>
            <a:ext cx="8686800" cy="2769989"/>
          </a:xfrm>
          <a:prstGeom prst="rect">
            <a:avLst/>
          </a:prstGeom>
          <a:solidFill>
            <a:srgbClr val="000000">
              <a:alpha val="72156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200" dirty="0" smtClean="0">
                <a:solidFill>
                  <a:srgbClr val="FFFFFF"/>
                </a:solidFill>
                <a:latin typeface="BankGothic Md BT Medium" pitchFamily="-84" charset="0"/>
              </a:rPr>
              <a:t>Watch </a:t>
            </a:r>
            <a:r>
              <a:rPr lang="en-US" altLang="en-US" sz="2200" dirty="0">
                <a:solidFill>
                  <a:srgbClr val="FFFFFF"/>
                </a:solidFill>
                <a:latin typeface="BankGothic Md BT Medium" pitchFamily="-84" charset="0"/>
              </a:rPr>
              <a:t>a depiction of </a:t>
            </a:r>
            <a:r>
              <a:rPr lang="en-US" altLang="en-US" sz="2200" dirty="0" smtClean="0">
                <a:solidFill>
                  <a:srgbClr val="FFFFFF"/>
                </a:solidFill>
                <a:latin typeface="BankGothic Md BT Medium" pitchFamily="-84" charset="0"/>
              </a:rPr>
              <a:t>the second </a:t>
            </a:r>
            <a:r>
              <a:rPr lang="en-US" altLang="en-US" sz="2200" dirty="0">
                <a:solidFill>
                  <a:srgbClr val="FFFFFF"/>
                </a:solidFill>
                <a:latin typeface="BankGothic Md BT Medium" pitchFamily="-84" charset="0"/>
              </a:rPr>
              <a:t>Quarter </a:t>
            </a:r>
            <a:r>
              <a:rPr lang="en-US" altLang="en-US" sz="2200" dirty="0" smtClean="0">
                <a:solidFill>
                  <a:srgbClr val="FFFFFF"/>
                </a:solidFill>
                <a:latin typeface="BankGothic Md BT Medium" pitchFamily="-84" charset="0"/>
              </a:rPr>
              <a:t>Quell</a:t>
            </a:r>
            <a:endParaRPr lang="en-US" altLang="en-US" sz="2000" dirty="0">
              <a:solidFill>
                <a:srgbClr val="FFFFFF"/>
              </a:solidFill>
              <a:latin typeface="BankGothic Md BT Medium" pitchFamily="-8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000" dirty="0">
                <a:solidFill>
                  <a:srgbClr val="FFFFFF"/>
                </a:solidFill>
                <a:latin typeface="BankGothic Md BT Medium" pitchFamily="-84" charset="0"/>
              </a:rPr>
              <a:t> </a:t>
            </a:r>
            <a:r>
              <a:rPr lang="en-US" altLang="en-US" sz="2000" dirty="0">
                <a:solidFill>
                  <a:srgbClr val="FFFFFF"/>
                </a:solidFill>
                <a:latin typeface="BankGothic Md BT Medium" pitchFamily="-84" charset="0"/>
                <a:hlinkClick r:id="rId4"/>
              </a:rPr>
              <a:t>http://www.youtube.com/watch?v=7mUjssn86h4</a:t>
            </a:r>
            <a:endParaRPr lang="en-US" altLang="en-US" sz="2000" dirty="0">
              <a:solidFill>
                <a:srgbClr val="FFFFFF"/>
              </a:solidFill>
              <a:latin typeface="BankGothic Md BT Medium" pitchFamily="-8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altLang="en-US" sz="2000" dirty="0">
              <a:solidFill>
                <a:srgbClr val="FFFFFF"/>
              </a:solidFill>
              <a:latin typeface="BankGothic Md BT Medium" pitchFamily="-8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 dirty="0" smtClean="0">
                <a:solidFill>
                  <a:srgbClr val="FFFF00"/>
                </a:solidFill>
                <a:latin typeface="BankGothic Md BT Medium" pitchFamily="-84" charset="0"/>
              </a:rPr>
              <a:t>2. In Your Notebook:  After </a:t>
            </a:r>
            <a:r>
              <a:rPr lang="en-US" altLang="en-US" sz="2800" b="1" dirty="0">
                <a:solidFill>
                  <a:srgbClr val="FFFF00"/>
                </a:solidFill>
                <a:latin typeface="BankGothic Md BT Medium" pitchFamily="-84" charset="0"/>
              </a:rPr>
              <a:t>watching the depiction, how do you think it </a:t>
            </a:r>
            <a:r>
              <a:rPr lang="en-US" altLang="en-US" sz="2800" b="1" dirty="0" smtClean="0">
                <a:solidFill>
                  <a:srgbClr val="FFFF00"/>
                </a:solidFill>
                <a:latin typeface="BankGothic Md BT Medium" pitchFamily="-84" charset="0"/>
              </a:rPr>
              <a:t>compares </a:t>
            </a:r>
            <a:r>
              <a:rPr lang="en-US" altLang="en-US" sz="2800" b="1" dirty="0">
                <a:solidFill>
                  <a:srgbClr val="FFFF00"/>
                </a:solidFill>
                <a:latin typeface="BankGothic Md BT Medium" pitchFamily="-84" charset="0"/>
              </a:rPr>
              <a:t>to the novel version? </a:t>
            </a:r>
            <a:r>
              <a:rPr lang="en-US" altLang="en-US" sz="2800" b="1" dirty="0" smtClean="0">
                <a:solidFill>
                  <a:srgbClr val="FFFF00"/>
                </a:solidFill>
                <a:latin typeface="BankGothic Md BT Medium" pitchFamily="-84" charset="0"/>
              </a:rPr>
              <a:t>List </a:t>
            </a:r>
            <a:r>
              <a:rPr lang="en-US" altLang="en-US" sz="2800" b="1" dirty="0">
                <a:solidFill>
                  <a:srgbClr val="FFFF00"/>
                </a:solidFill>
                <a:latin typeface="BankGothic Md BT Medium" pitchFamily="-84" charset="0"/>
              </a:rPr>
              <a:t>all the similarities and differences </a:t>
            </a:r>
            <a:r>
              <a:rPr lang="en-US" altLang="en-US" sz="2800" b="1" dirty="0" smtClean="0">
                <a:solidFill>
                  <a:srgbClr val="FFFF00"/>
                </a:solidFill>
                <a:latin typeface="BankGothic Md BT Medium" pitchFamily="-84" charset="0"/>
              </a:rPr>
              <a:t>between </a:t>
            </a:r>
            <a:r>
              <a:rPr lang="en-US" altLang="en-US" sz="2800" b="1" dirty="0">
                <a:solidFill>
                  <a:srgbClr val="FFFF00"/>
                </a:solidFill>
                <a:latin typeface="BankGothic Md BT Medium" pitchFamily="-84" charset="0"/>
              </a:rPr>
              <a:t>the two.</a:t>
            </a:r>
          </a:p>
        </p:txBody>
      </p:sp>
      <p:sp>
        <p:nvSpPr>
          <p:cNvPr id="91141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7BA4DA57-F7D4-494E-94C2-63538F42265A}" type="slidenum">
              <a:rPr lang="en-US" altLang="en-US" sz="900">
                <a:solidFill>
                  <a:srgbClr val="FFFFFF"/>
                </a:solidFill>
              </a:rPr>
              <a:pPr/>
              <a:t>1</a:t>
            </a:fld>
            <a:endParaRPr lang="en-US" altLang="en-US" sz="900" dirty="0">
              <a:solidFill>
                <a:srgbClr val="FFFFFF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28600" y="1676400"/>
            <a:ext cx="32004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FF00"/>
                </a:solidFill>
              </a:rPr>
              <a:t>1. After you read Chapter 14, Complete the green foldable in your notebook.</a:t>
            </a:r>
            <a:endParaRPr lang="en-US" sz="28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3656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SF Collegiate Solid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72</Words>
  <Application>Microsoft Office PowerPoint</Application>
  <PresentationFormat>On-screen Show (4:3)</PresentationFormat>
  <Paragraphs>9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Blank Presentation</vt:lpstr>
      <vt:lpstr>The 50th Anniversary Quarter Quell   </vt:lpstr>
    </vt:vector>
  </TitlesOfParts>
  <Company>DMPS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50th Anniversary Quarter Quell   </dc:title>
  <dc:creator>Windows User</dc:creator>
  <cp:lastModifiedBy>Windows User</cp:lastModifiedBy>
  <cp:revision>1</cp:revision>
  <dcterms:created xsi:type="dcterms:W3CDTF">2014-11-03T21:52:55Z</dcterms:created>
  <dcterms:modified xsi:type="dcterms:W3CDTF">2014-11-03T22:01:34Z</dcterms:modified>
</cp:coreProperties>
</file>