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9B4C-366C-421C-88D9-27D8D189FF60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C2C1-BACD-49DD-9C68-D5B4B262F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28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9B4C-366C-421C-88D9-27D8D189FF60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C2C1-BACD-49DD-9C68-D5B4B262F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01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9B4C-366C-421C-88D9-27D8D189FF60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C2C1-BACD-49DD-9C68-D5B4B262F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9B4C-366C-421C-88D9-27D8D189FF60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C2C1-BACD-49DD-9C68-D5B4B262F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43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9B4C-366C-421C-88D9-27D8D189FF60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C2C1-BACD-49DD-9C68-D5B4B262F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9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9B4C-366C-421C-88D9-27D8D189FF60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C2C1-BACD-49DD-9C68-D5B4B262F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3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9B4C-366C-421C-88D9-27D8D189FF60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C2C1-BACD-49DD-9C68-D5B4B262F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6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9B4C-366C-421C-88D9-27D8D189FF60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C2C1-BACD-49DD-9C68-D5B4B262F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6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9B4C-366C-421C-88D9-27D8D189FF60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C2C1-BACD-49DD-9C68-D5B4B262F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7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9B4C-366C-421C-88D9-27D8D189FF60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C2C1-BACD-49DD-9C68-D5B4B262F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93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9B4C-366C-421C-88D9-27D8D189FF60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5C2C1-BACD-49DD-9C68-D5B4B262F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9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49B4C-366C-421C-88D9-27D8D189FF60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5C2C1-BACD-49DD-9C68-D5B4B262F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0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4245" y="-87741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Step 1: Student Self-Verify –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summary worksheet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4245" y="890662"/>
            <a:ext cx="11597641" cy="252051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/>
              <a:t>All 4 C</a:t>
            </a:r>
            <a:r>
              <a:rPr lang="en-US" dirty="0" smtClean="0"/>
              <a:t>entral </a:t>
            </a:r>
            <a:r>
              <a:rPr lang="en-US" dirty="0" smtClean="0"/>
              <a:t>Idea SENTENCES make sense (yes or no) make corrections if </a:t>
            </a:r>
            <a:r>
              <a:rPr lang="en-US" dirty="0" smtClean="0"/>
              <a:t>needed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Central idea SENTENCES = 60-70 words total (yes or no) make corrections if </a:t>
            </a:r>
            <a:r>
              <a:rPr lang="en-US" dirty="0" smtClean="0"/>
              <a:t>needed  </a:t>
            </a:r>
          </a:p>
          <a:p>
            <a:pPr marL="0" indent="0">
              <a:buNone/>
            </a:pPr>
            <a:r>
              <a:rPr lang="en-US" i="1" dirty="0" smtClean="0"/>
              <a:t>When you’ve completed step 1, write your nam</a:t>
            </a:r>
            <a:r>
              <a:rPr lang="en-US" i="1" dirty="0" smtClean="0"/>
              <a:t>e on the board &amp; wait for a partner</a:t>
            </a:r>
            <a:endParaRPr lang="en-US" i="1" dirty="0" smtClean="0"/>
          </a:p>
          <a:p>
            <a:pPr marL="0" indent="0">
              <a:buNone/>
            </a:pPr>
            <a:endParaRPr lang="en-US" sz="3200" dirty="0" smtClean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5172" y="4389575"/>
            <a:ext cx="2083685" cy="2083685"/>
          </a:xfrm>
        </p:spPr>
      </p:pic>
      <p:sp>
        <p:nvSpPr>
          <p:cNvPr id="6" name="Content Placeholder 4"/>
          <p:cNvSpPr txBox="1">
            <a:spLocks/>
          </p:cNvSpPr>
          <p:nvPr/>
        </p:nvSpPr>
        <p:spPr>
          <a:xfrm>
            <a:off x="224244" y="4049578"/>
            <a:ext cx="11597641" cy="2716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Topic sentences contains all parts of </a:t>
            </a:r>
            <a:r>
              <a:rPr lang="en-US" u="sng" dirty="0" err="1" smtClean="0"/>
              <a:t>S</a:t>
            </a:r>
            <a:r>
              <a:rPr lang="en-US" dirty="0" err="1" smtClean="0"/>
              <a:t>“T”Art</a:t>
            </a:r>
            <a:r>
              <a:rPr lang="en-US" dirty="0" smtClean="0"/>
              <a:t> (</a:t>
            </a:r>
            <a:r>
              <a:rPr lang="en-US" u="sng" dirty="0" smtClean="0"/>
              <a:t>Source</a:t>
            </a:r>
            <a:r>
              <a:rPr lang="en-US" dirty="0" smtClean="0"/>
              <a:t>, “Title”, author, right verb, topic sentence)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/>
              <a:t>punctuation is correct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/>
              <a:t>no capitalization errors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/>
              <a:t>t</a:t>
            </a:r>
            <a:r>
              <a:rPr lang="en-US" sz="2800" dirty="0" smtClean="0"/>
              <a:t>opic sentence makes sense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/>
              <a:t>4 supporting sentences make sense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24244" y="3411171"/>
            <a:ext cx="104132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Step 2: Partner Verify – </a:t>
            </a:r>
            <a:r>
              <a:rPr lang="en-US" sz="3200" b="1" dirty="0"/>
              <a:t>s</a:t>
            </a:r>
            <a:r>
              <a:rPr lang="en-US" sz="3200" b="1" dirty="0" smtClean="0"/>
              <a:t>ummary worksheet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64856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4245" y="234496"/>
            <a:ext cx="11702144" cy="1325563"/>
          </a:xfrm>
        </p:spPr>
        <p:txBody>
          <a:bodyPr/>
          <a:lstStyle/>
          <a:p>
            <a:r>
              <a:rPr lang="en-US" b="1" dirty="0" smtClean="0"/>
              <a:t>Partner Verify </a:t>
            </a:r>
            <a:r>
              <a:rPr lang="en-US" b="1" dirty="0" smtClean="0"/>
              <a:t>for Success </a:t>
            </a:r>
            <a:r>
              <a:rPr lang="en-US" b="1" dirty="0" smtClean="0"/>
              <a:t>Criteria – </a:t>
            </a:r>
            <a:r>
              <a:rPr lang="en-US" b="1" dirty="0" smtClean="0"/>
              <a:t>Final Summary </a:t>
            </a:r>
            <a:r>
              <a:rPr lang="en-US" b="1" dirty="0" smtClean="0"/>
              <a:t>Paragraph</a:t>
            </a:r>
            <a:endParaRPr lang="en-US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235" y="3561557"/>
            <a:ext cx="3273198" cy="3273198"/>
          </a:xfrm>
        </p:spPr>
      </p:pic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39635" y="1560059"/>
            <a:ext cx="502919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Analyzing Central Idea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Topic sentences with </a:t>
            </a:r>
            <a:r>
              <a:rPr lang="en-US" u="sng" dirty="0" smtClean="0"/>
              <a:t>S</a:t>
            </a:r>
            <a:r>
              <a:rPr lang="en-US" dirty="0" smtClean="0"/>
              <a:t> “T” a r 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4 Central Idea sentences written in your own words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Paragraph makes sense (60-70 words)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7005433" y="1560059"/>
            <a:ext cx="50291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00B050"/>
                </a:solidFill>
              </a:rPr>
              <a:t>Applying Grammar &amp; Mechanics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Indent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Capitalization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Punctuation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Spelling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Grammar /makes sense)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754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4245" y="234496"/>
            <a:ext cx="10515600" cy="1325563"/>
          </a:xfrm>
        </p:spPr>
        <p:txBody>
          <a:bodyPr/>
          <a:lstStyle/>
          <a:p>
            <a:r>
              <a:rPr lang="en-US" b="1" dirty="0" smtClean="0"/>
              <a:t>Partner Verify – summary worksheet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8776064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/>
              <a:t>Topic sentences contains all parts of      </a:t>
            </a:r>
            <a:r>
              <a:rPr lang="en-US" sz="4000" u="sng" dirty="0" smtClean="0"/>
              <a:t>S</a:t>
            </a:r>
            <a:r>
              <a:rPr lang="en-US" sz="4000" dirty="0" smtClean="0"/>
              <a:t> “T” A r 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4000" dirty="0" smtClean="0"/>
              <a:t>punctuation is correct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4000" dirty="0"/>
              <a:t>n</a:t>
            </a:r>
            <a:r>
              <a:rPr lang="en-US" sz="4000" dirty="0" smtClean="0"/>
              <a:t>o capitalization errors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4000" dirty="0"/>
              <a:t>s</a:t>
            </a:r>
            <a:r>
              <a:rPr lang="en-US" sz="4000" dirty="0" smtClean="0"/>
              <a:t>entence makes sense</a:t>
            </a:r>
            <a:endParaRPr lang="en-US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633" y="-69850"/>
            <a:ext cx="3790950" cy="3790950"/>
          </a:xfrm>
        </p:spPr>
      </p:pic>
    </p:spTree>
    <p:extLst>
      <p:ext uri="{BB962C8B-B14F-4D97-AF65-F5344CB8AC3E}">
        <p14:creationId xmlns:p14="http://schemas.microsoft.com/office/powerpoint/2010/main" val="110002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180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Step 1: Student Self-Verify – summary worksheet</vt:lpstr>
      <vt:lpstr>Partner Verify for Success Criteria – Final Summary Paragraph</vt:lpstr>
      <vt:lpstr>Partner Verify – summary worksheet</vt:lpstr>
    </vt:vector>
  </TitlesOfParts>
  <Company>DES MOINES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 Verify – check for understanding</dc:title>
  <dc:creator>Lewis, Melissa</dc:creator>
  <cp:lastModifiedBy>Lewis, Melissa</cp:lastModifiedBy>
  <cp:revision>8</cp:revision>
  <dcterms:created xsi:type="dcterms:W3CDTF">2020-02-19T19:11:04Z</dcterms:created>
  <dcterms:modified xsi:type="dcterms:W3CDTF">2020-02-20T16:28:27Z</dcterms:modified>
</cp:coreProperties>
</file>