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"/>
  </p:notes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9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C8516-EB52-438B-9FE5-970B3955F038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BE2FA-B8B2-47CB-8B40-39086D2E1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17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BE2FA-B8B2-47CB-8B40-39086D2E1B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75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B657-FA4D-4C61-A563-176BC901D5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714D-D876-44B4-AD34-0DDF80C91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3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B657-FA4D-4C61-A563-176BC901D5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714D-D876-44B4-AD34-0DDF80C91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B657-FA4D-4C61-A563-176BC901D5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714D-D876-44B4-AD34-0DDF80C91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37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B657-FA4D-4C61-A563-176BC901D5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714D-D876-44B4-AD34-0DDF80C91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72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37C1-23FF-4092-83B4-9820D05BE88F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C1A0-48C6-451D-8A1B-CACC40184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08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37C1-23FF-4092-83B4-9820D05BE88F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C1A0-48C6-451D-8A1B-CACC40184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34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37C1-23FF-4092-83B4-9820D05BE88F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C1A0-48C6-451D-8A1B-CACC40184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1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37C1-23FF-4092-83B4-9820D05BE88F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C1A0-48C6-451D-8A1B-CACC40184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60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37C1-23FF-4092-83B4-9820D05BE88F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C1A0-48C6-451D-8A1B-CACC40184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67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37C1-23FF-4092-83B4-9820D05BE88F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C1A0-48C6-451D-8A1B-CACC40184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512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37C1-23FF-4092-83B4-9820D05BE88F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C1A0-48C6-451D-8A1B-CACC40184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0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B657-FA4D-4C61-A563-176BC901D5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714D-D876-44B4-AD34-0DDF80C91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697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37C1-23FF-4092-83B4-9820D05BE88F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C1A0-48C6-451D-8A1B-CACC40184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107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37C1-23FF-4092-83B4-9820D05BE88F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C1A0-48C6-451D-8A1B-CACC40184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439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37C1-23FF-4092-83B4-9820D05BE88F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C1A0-48C6-451D-8A1B-CACC40184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324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37C1-23FF-4092-83B4-9820D05BE88F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C1A0-48C6-451D-8A1B-CACC40184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3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B657-FA4D-4C61-A563-176BC901D5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714D-D876-44B4-AD34-0DDF80C91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74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B657-FA4D-4C61-A563-176BC901D5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714D-D876-44B4-AD34-0DDF80C91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91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B657-FA4D-4C61-A563-176BC901D5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714D-D876-44B4-AD34-0DDF80C91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0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B657-FA4D-4C61-A563-176BC901D5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714D-D876-44B4-AD34-0DDF80C91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33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B657-FA4D-4C61-A563-176BC901D5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714D-D876-44B4-AD34-0DDF80C91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25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B657-FA4D-4C61-A563-176BC901D5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714D-D876-44B4-AD34-0DDF80C91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4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B657-FA4D-4C61-A563-176BC901D5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714D-D876-44B4-AD34-0DDF80C91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8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AB657-FA4D-4C61-A563-176BC901D5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F714D-D876-44B4-AD34-0DDF80C91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4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C37C1-23FF-4092-83B4-9820D05BE88F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DC1A0-48C6-451D-8A1B-CACC40184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3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36027" y="27709"/>
            <a:ext cx="4412673" cy="770948"/>
          </a:xfrm>
        </p:spPr>
        <p:txBody>
          <a:bodyPr/>
          <a:lstStyle/>
          <a:p>
            <a:r>
              <a:rPr lang="en-US" b="1" dirty="0" smtClean="0">
                <a:latin typeface="Baskerville Old Face" panose="02020602080505020303" pitchFamily="18" charset="0"/>
              </a:rPr>
              <a:t>Parts of Speech</a:t>
            </a:r>
            <a:endParaRPr lang="en-US" b="1" dirty="0"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42058" y="770948"/>
            <a:ext cx="4076701" cy="52487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 err="1" smtClean="0">
                <a:solidFill>
                  <a:srgbClr val="FF0000"/>
                </a:solidFill>
              </a:rPr>
              <a:t>Miko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</a:rPr>
              <a:t>quickly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7030A0"/>
                </a:solidFill>
              </a:rPr>
              <a:t>passed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chemeClr val="accent6"/>
                </a:solidFill>
              </a:rPr>
              <a:t>the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ball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chemeClr val="accent1"/>
                </a:solidFill>
              </a:rPr>
              <a:t>to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Amelia</a:t>
            </a:r>
            <a:r>
              <a:rPr lang="en-US" sz="4800" dirty="0" smtClean="0"/>
              <a:t>, </a:t>
            </a:r>
            <a:r>
              <a:rPr lang="en-US" sz="4800" dirty="0" smtClean="0">
                <a:solidFill>
                  <a:srgbClr val="FF0066"/>
                </a:solidFill>
              </a:rPr>
              <a:t>and 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</a:rPr>
              <a:t>she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7030A0"/>
                </a:solidFill>
              </a:rPr>
              <a:t>blasted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chemeClr val="accent6"/>
                </a:solidFill>
              </a:rPr>
              <a:t>the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ball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chemeClr val="accent1"/>
                </a:solidFill>
              </a:rPr>
              <a:t>into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chemeClr val="accent6"/>
                </a:solidFill>
              </a:rPr>
              <a:t>the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net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chemeClr val="accent1"/>
                </a:solidFill>
              </a:rPr>
              <a:t>for </a:t>
            </a:r>
            <a:r>
              <a:rPr lang="en-US" sz="4800" dirty="0" smtClean="0">
                <a:solidFill>
                  <a:schemeClr val="accent6"/>
                </a:solidFill>
              </a:rPr>
              <a:t>the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chemeClr val="accent6"/>
                </a:solidFill>
              </a:rPr>
              <a:t>winning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goal</a:t>
            </a:r>
            <a:r>
              <a:rPr lang="en-US" sz="4800" dirty="0" smtClean="0"/>
              <a:t>. </a:t>
            </a:r>
            <a:r>
              <a:rPr lang="en-US" sz="4800" dirty="0" smtClean="0">
                <a:solidFill>
                  <a:schemeClr val="accent2"/>
                </a:solidFill>
              </a:rPr>
              <a:t>Yes!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398" y="70660"/>
            <a:ext cx="3737263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Nouns</a:t>
            </a:r>
            <a:r>
              <a:rPr lang="en-US" sz="3200" dirty="0" smtClean="0"/>
              <a:t> name a person, place or thing:  </a:t>
            </a:r>
            <a:r>
              <a:rPr lang="en-US" sz="3200" dirty="0" err="1" smtClean="0"/>
              <a:t>Miko</a:t>
            </a:r>
            <a:r>
              <a:rPr lang="en-US" sz="3200" dirty="0" smtClean="0"/>
              <a:t>, ball, Amelia, net, goal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52398" y="2132763"/>
            <a:ext cx="3737263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Pronouns</a:t>
            </a:r>
            <a:r>
              <a:rPr lang="en-US" sz="3200" dirty="0" smtClean="0"/>
              <a:t> are used in place of a noun: she, they, it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52398" y="3702423"/>
            <a:ext cx="3737263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Verbs</a:t>
            </a:r>
            <a:r>
              <a:rPr lang="en-US" sz="3200" dirty="0" smtClean="0"/>
              <a:t> show action or a state of being: passed, kick, was, is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52397" y="5288340"/>
            <a:ext cx="3737263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/>
                </a:solidFill>
              </a:rPr>
              <a:t>Adjectives</a:t>
            </a:r>
            <a:r>
              <a:rPr lang="en-US" sz="3200" dirty="0" smtClean="0"/>
              <a:t> describe nouns or pronouns: winning, the, ugly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118762" y="104058"/>
            <a:ext cx="3962402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Adverbs</a:t>
            </a:r>
            <a:r>
              <a:rPr lang="en-US" sz="3200" dirty="0" smtClean="0"/>
              <a:t> modify verbs/tell how: quickly, fast, well, late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8118759" y="1673718"/>
            <a:ext cx="396240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66"/>
                </a:solidFill>
              </a:rPr>
              <a:t>Conjunctions</a:t>
            </a:r>
            <a:r>
              <a:rPr lang="en-US" sz="3200" dirty="0" smtClean="0"/>
              <a:t> extend your sentence: and, so, however, since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8118759" y="3243378"/>
            <a:ext cx="396240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Prepositions</a:t>
            </a:r>
            <a:r>
              <a:rPr lang="en-US" sz="3200" dirty="0" smtClean="0"/>
              <a:t> show relationships of nouns and pronouns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8118759" y="4813038"/>
            <a:ext cx="396240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Interjections</a:t>
            </a:r>
            <a:r>
              <a:rPr lang="en-US" sz="3200" dirty="0" smtClean="0"/>
              <a:t> express strong emotion: Yes! Wow! Ouch! Yahoo!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0162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130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Baskerville Old Face</vt:lpstr>
      <vt:lpstr>Calibri</vt:lpstr>
      <vt:lpstr>Calibri Light</vt:lpstr>
      <vt:lpstr>Office Theme</vt:lpstr>
      <vt:lpstr>Custom Design</vt:lpstr>
      <vt:lpstr>Parts of Speech</vt:lpstr>
    </vt:vector>
  </TitlesOfParts>
  <Company>DES MOINES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Speech</dc:title>
  <dc:creator>Lewis, Melissa</dc:creator>
  <cp:lastModifiedBy>Lewis, Melissa</cp:lastModifiedBy>
  <cp:revision>5</cp:revision>
  <dcterms:created xsi:type="dcterms:W3CDTF">2018-12-20T14:16:32Z</dcterms:created>
  <dcterms:modified xsi:type="dcterms:W3CDTF">2018-12-20T15:16:27Z</dcterms:modified>
</cp:coreProperties>
</file>