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3.gif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49" y="1796758"/>
            <a:ext cx="3910770" cy="107463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Outsiders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6774" cy="1368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194944" y="631830"/>
            <a:ext cx="163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Blue Mustang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3" name="Picture 12" descr="stay gold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209929"/>
            <a:ext cx="2342069" cy="1920497"/>
          </a:xfrm>
          <a:prstGeom prst="rect">
            <a:avLst/>
          </a:prstGeom>
        </p:spPr>
      </p:pic>
      <p:pic>
        <p:nvPicPr>
          <p:cNvPr id="14" name="Picture 13" descr="drive in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97" y="120263"/>
            <a:ext cx="1761554" cy="15257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73623" y="1631407"/>
            <a:ext cx="164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Drive-in movie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35" y="5753249"/>
            <a:ext cx="170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Dally Winston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350" y="124174"/>
            <a:ext cx="1833587" cy="14683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02337" y="1463121"/>
            <a:ext cx="185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Sodapop &amp; Steve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23" name="Picture 22" descr="pony and twobit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61" y="1893438"/>
            <a:ext cx="2165351" cy="1074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70261" y="2967452"/>
            <a:ext cx="182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Two-Bit &amp; Pony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31376" y="2709389"/>
            <a:ext cx="4836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BACC6"/>
                </a:solidFill>
                <a:latin typeface="Arial Narrow"/>
                <a:cs typeface="Arial Narrow"/>
              </a:rPr>
              <a:t>Photo Scavenger Hunt:</a:t>
            </a:r>
          </a:p>
          <a:p>
            <a:r>
              <a:rPr lang="en-US" sz="2000" dirty="0" smtClean="0">
                <a:solidFill>
                  <a:srgbClr val="4BACC6"/>
                </a:solidFill>
                <a:latin typeface="Arial Narrow"/>
                <a:cs typeface="Arial Narrow"/>
              </a:rPr>
              <a:t>Create a single slide with as many of these items as you can. Be sure to label your photos. (tip: add a gif or blingee to make your slide more exciting)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" y="4224270"/>
            <a:ext cx="3537068" cy="1485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81" y="4167502"/>
            <a:ext cx="5040710" cy="241279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4115848" y="5591175"/>
            <a:ext cx="160877" cy="1186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4115848" y="6286500"/>
            <a:ext cx="160877" cy="813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189051" y="5709838"/>
            <a:ext cx="182924" cy="1289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4115848" y="5110583"/>
            <a:ext cx="182924" cy="1319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/>
          <p:cNvSpPr/>
          <p:nvPr/>
        </p:nvSpPr>
        <p:spPr>
          <a:xfrm>
            <a:off x="5929368" y="5110583"/>
            <a:ext cx="161925" cy="1319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>
            <a:off x="4115848" y="6010275"/>
            <a:ext cx="182924" cy="1123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/>
          <p:cNvSpPr/>
          <p:nvPr/>
        </p:nvSpPr>
        <p:spPr>
          <a:xfrm>
            <a:off x="4115848" y="5310357"/>
            <a:ext cx="160877" cy="831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11" y="1537983"/>
            <a:ext cx="2097572" cy="411173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Outsiders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6774" cy="1368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194944" y="631830"/>
            <a:ext cx="163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Blue Mustang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3" name="Picture 12" descr="stay gold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209929"/>
            <a:ext cx="2342069" cy="1920497"/>
          </a:xfrm>
          <a:prstGeom prst="rect">
            <a:avLst/>
          </a:prstGeom>
        </p:spPr>
      </p:pic>
      <p:pic>
        <p:nvPicPr>
          <p:cNvPr id="14" name="Picture 13" descr="drive in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97" y="120263"/>
            <a:ext cx="1761554" cy="15257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73623" y="1631407"/>
            <a:ext cx="164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Drive-in movie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11" y="4284694"/>
            <a:ext cx="170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Dally Winston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350" y="124174"/>
            <a:ext cx="1833587" cy="14683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96570" y="1241752"/>
            <a:ext cx="185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Sodapop &amp; Steve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23" name="Picture 22" descr="pony and twobit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61" y="1893438"/>
            <a:ext cx="2165351" cy="1074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70261" y="2967452"/>
            <a:ext cx="182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Two-Bit &amp; Pony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" y="3231399"/>
            <a:ext cx="2508297" cy="1053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t="13889" b="16952"/>
          <a:stretch/>
        </p:blipFill>
        <p:spPr>
          <a:xfrm>
            <a:off x="7749881" y="1866165"/>
            <a:ext cx="1394119" cy="1285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5" y="1956190"/>
            <a:ext cx="1449272" cy="861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63" y="2817785"/>
            <a:ext cx="17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ellow cur dog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04" y="1945481"/>
            <a:ext cx="1701476" cy="12468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4412169" y="2357607"/>
            <a:ext cx="130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switchblade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8218" y="3213103"/>
            <a:ext cx="1840213" cy="14885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38949" y="4704995"/>
            <a:ext cx="22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ld abandoned church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5491" y="3231399"/>
            <a:ext cx="2190978" cy="16411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44" y="3304330"/>
            <a:ext cx="1950334" cy="149525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97240" y="4804420"/>
            <a:ext cx="219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addle bronc riding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7708" y="2130426"/>
            <a:ext cx="1555265" cy="8282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260" y="4658209"/>
            <a:ext cx="1846451" cy="11971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9472" y="5403213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sunset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97745" y="5053526"/>
            <a:ext cx="2089917" cy="15674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62891" y="5083695"/>
            <a:ext cx="14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ark fountain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79609" y="5124064"/>
            <a:ext cx="1462522" cy="146252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863221" y="6488668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greaser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41" y="5218103"/>
            <a:ext cx="2576339" cy="14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478</TotalTime>
  <Words>82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 Black </vt:lpstr>
      <vt:lpstr>The Outsiders</vt:lpstr>
      <vt:lpstr>The Outsiders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Outsiders</dc:title>
  <dc:creator>Melissa Lewis</dc:creator>
  <cp:lastModifiedBy>Lewis, Melissa</cp:lastModifiedBy>
  <cp:revision>12</cp:revision>
  <dcterms:created xsi:type="dcterms:W3CDTF">2015-05-22T01:25:28Z</dcterms:created>
  <dcterms:modified xsi:type="dcterms:W3CDTF">2019-04-23T20:47:17Z</dcterms:modified>
</cp:coreProperties>
</file>