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736E-9830-1346-BFDD-C21F946F756F}" type="datetimeFigureOut">
              <a:rPr lang="en-US" smtClean="0"/>
              <a:t>11/24/19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65C7-2428-5442-8D79-EF1DA807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57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736E-9830-1346-BFDD-C21F946F756F}" type="datetimeFigureOut">
              <a:rPr lang="en-US" smtClean="0"/>
              <a:t>11/24/19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65C7-2428-5442-8D79-EF1DA807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8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736E-9830-1346-BFDD-C21F946F756F}" type="datetimeFigureOut">
              <a:rPr lang="en-US" smtClean="0"/>
              <a:t>11/24/19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65C7-2428-5442-8D79-EF1DA807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73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736E-9830-1346-BFDD-C21F946F756F}" type="datetimeFigureOut">
              <a:rPr lang="en-US" smtClean="0"/>
              <a:t>11/24/19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65C7-2428-5442-8D79-EF1DA807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5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736E-9830-1346-BFDD-C21F946F756F}" type="datetimeFigureOut">
              <a:rPr lang="en-US" smtClean="0"/>
              <a:t>11/24/19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65C7-2428-5442-8D79-EF1DA807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8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736E-9830-1346-BFDD-C21F946F756F}" type="datetimeFigureOut">
              <a:rPr lang="en-US" smtClean="0"/>
              <a:t>11/24/19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65C7-2428-5442-8D79-EF1DA807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6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736E-9830-1346-BFDD-C21F946F756F}" type="datetimeFigureOut">
              <a:rPr lang="en-US" smtClean="0"/>
              <a:t>11/24/19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65C7-2428-5442-8D79-EF1DA807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01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736E-9830-1346-BFDD-C21F946F756F}" type="datetimeFigureOut">
              <a:rPr lang="en-US" smtClean="0"/>
              <a:t>11/24/19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65C7-2428-5442-8D79-EF1DA807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17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736E-9830-1346-BFDD-C21F946F756F}" type="datetimeFigureOut">
              <a:rPr lang="en-US" smtClean="0"/>
              <a:t>11/24/19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65C7-2428-5442-8D79-EF1DA807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6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736E-9830-1346-BFDD-C21F946F756F}" type="datetimeFigureOut">
              <a:rPr lang="en-US" smtClean="0"/>
              <a:t>11/24/19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65C7-2428-5442-8D79-EF1DA807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8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736E-9830-1346-BFDD-C21F946F756F}" type="datetimeFigureOut">
              <a:rPr lang="en-US" smtClean="0"/>
              <a:t>11/24/19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65C7-2428-5442-8D79-EF1DA807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95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B736E-9830-1346-BFDD-C21F946F756F}" type="datetimeFigureOut">
              <a:rPr lang="en-US" smtClean="0"/>
              <a:t>11/24/19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D65C7-2428-5442-8D79-EF1DA8073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0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creen Shot 2019-11-24 at 1.55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759" y="1740170"/>
            <a:ext cx="1768494" cy="778932"/>
          </a:xfrm>
          <a:prstGeom prst="rect">
            <a:avLst/>
          </a:prstGeom>
        </p:spPr>
      </p:pic>
      <p:pic>
        <p:nvPicPr>
          <p:cNvPr id="12" name="Picture 11" descr="Screen Shot 2019-11-24 at 1.56.2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855" y="3763308"/>
            <a:ext cx="1679398" cy="766596"/>
          </a:xfrm>
          <a:prstGeom prst="rect">
            <a:avLst/>
          </a:prstGeom>
        </p:spPr>
      </p:pic>
      <p:pic>
        <p:nvPicPr>
          <p:cNvPr id="13" name="Picture 12" descr="Screen Shot 2019-11-24 at 1.56.32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759" y="5635672"/>
            <a:ext cx="1786363" cy="76322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71330" y="130241"/>
            <a:ext cx="7657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 Red Ink: </a:t>
            </a:r>
            <a:r>
              <a:rPr lang="en-US" sz="2400" b="1" dirty="0" smtClean="0"/>
              <a:t>Back to Basics I </a:t>
            </a:r>
          </a:p>
          <a:p>
            <a:r>
              <a:rPr lang="en-US" sz="2400" dirty="0" smtClean="0"/>
              <a:t>You must complete all 3 topics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3892" y="1035112"/>
            <a:ext cx="652106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  <a:latin typeface="Georgia"/>
                <a:cs typeface="Georgia"/>
              </a:rPr>
              <a:t>Noun = person, place thing or idea</a:t>
            </a:r>
          </a:p>
          <a:p>
            <a:r>
              <a:rPr lang="en-US" sz="2000" b="1" dirty="0" smtClean="0">
                <a:solidFill>
                  <a:srgbClr val="008000"/>
                </a:solidFill>
                <a:latin typeface="Georgia"/>
                <a:cs typeface="Georgia"/>
              </a:rPr>
              <a:t>Concrete</a:t>
            </a:r>
            <a:r>
              <a:rPr lang="en-US" sz="2000" dirty="0" smtClean="0">
                <a:latin typeface="Georgia"/>
                <a:cs typeface="Georgia"/>
              </a:rPr>
              <a:t> = things you can see, taste, touch, smell</a:t>
            </a:r>
          </a:p>
          <a:p>
            <a:r>
              <a:rPr lang="en-US" sz="2000" dirty="0" smtClean="0">
                <a:latin typeface="Georgia"/>
                <a:cs typeface="Georgia"/>
              </a:rPr>
              <a:t>Examples = dog, school, chair, Mr. Smith, Taco Johns</a:t>
            </a:r>
          </a:p>
          <a:p>
            <a:r>
              <a:rPr lang="en-US" sz="2000" b="1" dirty="0" smtClean="0">
                <a:solidFill>
                  <a:srgbClr val="008000"/>
                </a:solidFill>
                <a:latin typeface="Georgia"/>
                <a:cs typeface="Georgia"/>
              </a:rPr>
              <a:t>Abstract</a:t>
            </a:r>
            <a:r>
              <a:rPr lang="en-US" sz="2000" b="1" dirty="0" smtClean="0">
                <a:latin typeface="Georgia"/>
                <a:cs typeface="Georgia"/>
              </a:rPr>
              <a:t> </a:t>
            </a:r>
            <a:r>
              <a:rPr lang="en-US" sz="2000" dirty="0" smtClean="0">
                <a:latin typeface="Georgia"/>
                <a:cs typeface="Georgia"/>
              </a:rPr>
              <a:t> = ideas/concepts</a:t>
            </a:r>
          </a:p>
          <a:p>
            <a:r>
              <a:rPr lang="en-US" sz="2000" b="1" dirty="0" smtClean="0">
                <a:solidFill>
                  <a:srgbClr val="008000"/>
                </a:solidFill>
                <a:latin typeface="Georgia"/>
                <a:cs typeface="Georgia"/>
              </a:rPr>
              <a:t>Examples</a:t>
            </a:r>
            <a:r>
              <a:rPr lang="en-US" sz="2000" dirty="0" smtClean="0">
                <a:latin typeface="Georgia"/>
                <a:cs typeface="Georgia"/>
              </a:rPr>
              <a:t> = freedom, talent, happiness, religion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24961" y="909173"/>
            <a:ext cx="22080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1. </a:t>
            </a:r>
            <a:r>
              <a:rPr lang="en-US" sz="2400" b="1" dirty="0" smtClean="0">
                <a:solidFill>
                  <a:srgbClr val="008000"/>
                </a:solidFill>
              </a:rPr>
              <a:t>Identifying Nouns</a:t>
            </a:r>
            <a:endParaRPr lang="en-US" sz="2400" b="1" dirty="0">
              <a:solidFill>
                <a:srgbClr val="008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72957" y="2546114"/>
            <a:ext cx="21654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/>
                </a:solidFill>
              </a:rPr>
              <a:t>2. Distinguishing Common and Proper Nouns</a:t>
            </a:r>
            <a:endParaRPr lang="en-US" sz="2200" b="1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44759" y="4804675"/>
            <a:ext cx="18975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660066"/>
                </a:solidFill>
              </a:rPr>
              <a:t>3. Identifying Verbs</a:t>
            </a:r>
            <a:endParaRPr lang="en-US" sz="2400" b="1" dirty="0">
              <a:solidFill>
                <a:srgbClr val="66006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1330" y="2793812"/>
            <a:ext cx="67734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1F497D"/>
                </a:solidFill>
                <a:latin typeface="Georgia"/>
                <a:cs typeface="Georgia"/>
              </a:rPr>
              <a:t>Proper nouns </a:t>
            </a:r>
            <a:r>
              <a:rPr lang="en-US" sz="2000" dirty="0" smtClean="0">
                <a:latin typeface="Georgia"/>
                <a:cs typeface="Georgia"/>
              </a:rPr>
              <a:t>= name specifics nouns</a:t>
            </a:r>
          </a:p>
          <a:p>
            <a:r>
              <a:rPr lang="en-US" sz="2000" b="1" dirty="0" smtClean="0">
                <a:solidFill>
                  <a:schemeClr val="tx2"/>
                </a:solidFill>
                <a:latin typeface="Georgia"/>
                <a:cs typeface="Georgia"/>
              </a:rPr>
              <a:t>Examples of proper nouns </a:t>
            </a:r>
            <a:r>
              <a:rPr lang="en-US" sz="2000" dirty="0" smtClean="0">
                <a:latin typeface="Georgia"/>
                <a:cs typeface="Georgia"/>
              </a:rPr>
              <a:t>= Hoyt Middle School, Miss Lewis, Charles Barkley, Hubble Avenue</a:t>
            </a:r>
          </a:p>
          <a:p>
            <a:r>
              <a:rPr lang="en-US" sz="2000" b="1" dirty="0" smtClean="0">
                <a:solidFill>
                  <a:srgbClr val="1F497D"/>
                </a:solidFill>
                <a:latin typeface="Georgia"/>
                <a:cs typeface="Georgia"/>
              </a:rPr>
              <a:t>Common nouns  </a:t>
            </a:r>
            <a:r>
              <a:rPr lang="en-US" sz="2000" dirty="0" smtClean="0">
                <a:latin typeface="Georgia"/>
                <a:cs typeface="Georgia"/>
              </a:rPr>
              <a:t>= nonspecific nouns</a:t>
            </a:r>
          </a:p>
          <a:p>
            <a:r>
              <a:rPr lang="en-US" sz="2000" b="1" dirty="0" smtClean="0">
                <a:solidFill>
                  <a:schemeClr val="tx2"/>
                </a:solidFill>
                <a:latin typeface="Georgia"/>
                <a:cs typeface="Georgia"/>
              </a:rPr>
              <a:t>Examples of common nouns </a:t>
            </a:r>
            <a:r>
              <a:rPr lang="en-US" sz="2000" dirty="0" smtClean="0">
                <a:latin typeface="Georgia"/>
                <a:cs typeface="Georgia"/>
              </a:rPr>
              <a:t>= school, teacher, dog, street 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3893" y="4804675"/>
            <a:ext cx="65690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660066"/>
                </a:solidFill>
                <a:latin typeface="Georgia"/>
                <a:cs typeface="Georgia"/>
              </a:rPr>
              <a:t>V</a:t>
            </a:r>
            <a:r>
              <a:rPr lang="en-US" sz="2000" b="1" dirty="0" smtClean="0">
                <a:solidFill>
                  <a:srgbClr val="660066"/>
                </a:solidFill>
                <a:latin typeface="Georgia"/>
                <a:cs typeface="Georgia"/>
              </a:rPr>
              <a:t>erb</a:t>
            </a:r>
            <a:r>
              <a:rPr lang="en-US" sz="2000" dirty="0" smtClean="0">
                <a:solidFill>
                  <a:srgbClr val="660066"/>
                </a:solidFill>
                <a:latin typeface="Georgia"/>
                <a:cs typeface="Georgia"/>
              </a:rPr>
              <a:t> </a:t>
            </a:r>
            <a:r>
              <a:rPr lang="en-US" sz="2000" dirty="0" smtClean="0">
                <a:latin typeface="Georgia"/>
                <a:cs typeface="Georgia"/>
              </a:rPr>
              <a:t>=  what someone or something does</a:t>
            </a:r>
          </a:p>
          <a:p>
            <a:r>
              <a:rPr lang="en-US" sz="2000" b="1" dirty="0" smtClean="0">
                <a:solidFill>
                  <a:srgbClr val="660066"/>
                </a:solidFill>
                <a:latin typeface="Georgia"/>
                <a:cs typeface="Georgia"/>
              </a:rPr>
              <a:t>Examples</a:t>
            </a:r>
            <a:r>
              <a:rPr lang="en-US" sz="2000" dirty="0" smtClean="0">
                <a:latin typeface="Georgia"/>
                <a:cs typeface="Georgia"/>
              </a:rPr>
              <a:t> = dances, cooked, play</a:t>
            </a:r>
          </a:p>
          <a:p>
            <a:r>
              <a:rPr lang="en-US" sz="2000" dirty="0" smtClean="0">
                <a:latin typeface="Georgia"/>
                <a:cs typeface="Georgia"/>
              </a:rPr>
              <a:t>Certain verb tenses require </a:t>
            </a:r>
            <a:r>
              <a:rPr lang="en-US" sz="2000" b="1" dirty="0" smtClean="0">
                <a:solidFill>
                  <a:srgbClr val="660066"/>
                </a:solidFill>
                <a:latin typeface="Georgia"/>
                <a:cs typeface="Georgia"/>
              </a:rPr>
              <a:t>verb phrases </a:t>
            </a:r>
            <a:r>
              <a:rPr lang="en-US" sz="2000" dirty="0" smtClean="0">
                <a:latin typeface="Georgia"/>
                <a:cs typeface="Georgia"/>
              </a:rPr>
              <a:t>with helping verbs</a:t>
            </a:r>
          </a:p>
          <a:p>
            <a:r>
              <a:rPr lang="en-US" sz="2000" b="1" dirty="0" smtClean="0">
                <a:solidFill>
                  <a:srgbClr val="660066"/>
                </a:solidFill>
                <a:latin typeface="Georgia"/>
                <a:cs typeface="Georgia"/>
              </a:rPr>
              <a:t>Examples</a:t>
            </a:r>
            <a:r>
              <a:rPr lang="en-US" sz="2000" dirty="0" smtClean="0">
                <a:latin typeface="Georgia"/>
                <a:cs typeface="Georgia"/>
              </a:rPr>
              <a:t> = has eaten, will be finished, will have been reading</a:t>
            </a:r>
            <a:endParaRPr lang="en-US" sz="2000" dirty="0">
              <a:latin typeface="Georgia"/>
              <a:cs typeface="Georgia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03893" y="2793812"/>
            <a:ext cx="63226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03893" y="4732804"/>
            <a:ext cx="656906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901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154</Words>
  <Application>Microsoft Macintosh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Lewis</dc:creator>
  <cp:lastModifiedBy>Melissa Lewis</cp:lastModifiedBy>
  <cp:revision>6</cp:revision>
  <dcterms:created xsi:type="dcterms:W3CDTF">2019-11-24T19:54:06Z</dcterms:created>
  <dcterms:modified xsi:type="dcterms:W3CDTF">2019-11-24T21:24:04Z</dcterms:modified>
</cp:coreProperties>
</file>