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5497B-7322-468A-A6A0-346672A7DD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M1 U1 L08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BC5CA-A2C9-4FE5-8EFB-2C776D9787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Module 1</a:t>
            </a:r>
          </a:p>
          <a:p>
            <a:r>
              <a:rPr lang="en-US" sz="3600" b="1" dirty="0"/>
              <a:t>Mid-Unit 1 Assessment</a:t>
            </a:r>
          </a:p>
        </p:txBody>
      </p:sp>
    </p:spTree>
    <p:extLst>
      <p:ext uri="{BB962C8B-B14F-4D97-AF65-F5344CB8AC3E}">
        <p14:creationId xmlns:p14="http://schemas.microsoft.com/office/powerpoint/2010/main" val="360881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86BF-F0B3-4F14-A798-65A15C33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 dirty="0"/>
              <a:t>Learning Targets on Today’s Mid-Unit Assessment: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02586-1D34-46E7-9C6F-9A134C0FE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10835063" cy="1935956"/>
          </a:xfrm>
        </p:spPr>
        <p:txBody>
          <a:bodyPr>
            <a:noAutofit/>
          </a:bodyPr>
          <a:lstStyle/>
          <a:p>
            <a:r>
              <a:rPr lang="en-US" sz="3200" dirty="0"/>
              <a:t>I can analyze how an author develops and contrasts points of view.</a:t>
            </a:r>
          </a:p>
          <a:p>
            <a:r>
              <a:rPr lang="en-US" sz="3200" dirty="0"/>
              <a:t>I can clarify meanings of words using context clues or word parts (prefixes, roots and suffixes).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A1467-02FF-4A3A-A0D8-760F721C63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3212" y="5108804"/>
            <a:ext cx="5105445" cy="134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4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D213B41-AC9B-4E61-BEED-FF4C168A8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1CA902-0E51-4DDC-BCF3-D5E387283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92" y="317541"/>
            <a:ext cx="10869750" cy="12372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100" cap="all" dirty="0"/>
              <a:t>Let’s Read Chapter 6 for our Assessment:</a:t>
            </a:r>
          </a:p>
        </p:txBody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628FBD9F-3B86-4C98-8F77-3833207377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154184" y="2884231"/>
            <a:ext cx="3005889" cy="4046220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5BEBB7-1006-4F7C-8FCF-03692332C6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3142769"/>
            <a:ext cx="10059627" cy="2640652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6283F864-E3D1-457B-865A-DDC32254D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080808" y="1936677"/>
            <a:ext cx="3006491" cy="4046220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>
              <a:alpha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0AB1CD-C731-4916-9C14-91FD58570332}"/>
              </a:ext>
            </a:extLst>
          </p:cNvPr>
          <p:cNvSpPr txBox="1"/>
          <p:nvPr/>
        </p:nvSpPr>
        <p:spPr>
          <a:xfrm>
            <a:off x="5286375" y="1705043"/>
            <a:ext cx="5993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Please turn to page 33 in your book.</a:t>
            </a:r>
          </a:p>
        </p:txBody>
      </p:sp>
    </p:spTree>
    <p:extLst>
      <p:ext uri="{BB962C8B-B14F-4D97-AF65-F5344CB8AC3E}">
        <p14:creationId xmlns:p14="http://schemas.microsoft.com/office/powerpoint/2010/main" val="17476109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1F8C50-AD44-4F22-AA7F-01546601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n-US"/>
              <a:t>Module 1</a:t>
            </a:r>
            <a:br>
              <a:rPr lang="en-US"/>
            </a:br>
            <a:r>
              <a:rPr lang="en-US"/>
              <a:t>Mid-Unit Assessment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3357B-6ECE-4657-88AC-0DD53E70A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Learning Targets:</a:t>
            </a:r>
          </a:p>
          <a:p>
            <a:r>
              <a:rPr lang="en-US" sz="2800" dirty="0"/>
              <a:t>I can analyze how an author develops and contrasts the points of view of different characters.</a:t>
            </a:r>
          </a:p>
          <a:p>
            <a:r>
              <a:rPr lang="en-US" sz="2800" dirty="0"/>
              <a:t>I can clarify the meaning of words using context clues or word parts (prefixes, roots and suffixes)</a:t>
            </a:r>
          </a:p>
        </p:txBody>
      </p:sp>
    </p:spTree>
    <p:extLst>
      <p:ext uri="{BB962C8B-B14F-4D97-AF65-F5344CB8AC3E}">
        <p14:creationId xmlns:p14="http://schemas.microsoft.com/office/powerpoint/2010/main" val="3607554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{D363AE17-0B64-4236-A503-E461015B60BA}tf10001105</Template>
  <TotalTime>13</TotalTime>
  <Words>109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M1 U1 L08</vt:lpstr>
      <vt:lpstr>Learning Targets on Today’s Mid-Unit Assessment:</vt:lpstr>
      <vt:lpstr>Let’s Read Chapter 6 for our Assessment:</vt:lpstr>
      <vt:lpstr>Module 1 Mid-Unit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M1 U1 L08</dc:title>
  <dc:creator>Lewis, Melissa</dc:creator>
  <cp:lastModifiedBy>Lewis, Melissa</cp:lastModifiedBy>
  <cp:revision>1</cp:revision>
  <dcterms:created xsi:type="dcterms:W3CDTF">2021-09-09T21:08:56Z</dcterms:created>
  <dcterms:modified xsi:type="dcterms:W3CDTF">2021-09-09T21:22:01Z</dcterms:modified>
</cp:coreProperties>
</file>