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0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8/21/14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8/21/14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8/21/14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8/21/14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8/21/14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8/21/14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8/21/14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8/21/14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8/21/14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8/21/14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8/21/14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8/21/14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 – Type 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2788" y="3266107"/>
            <a:ext cx="77168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List 2 of the 4 classroom expectations we discussed yesterday </a:t>
            </a:r>
            <a:r>
              <a:rPr lang="en-US" sz="3200" b="1" dirty="0" smtClean="0"/>
              <a:t>and</a:t>
            </a:r>
            <a:r>
              <a:rPr lang="en-US" sz="3200" dirty="0" smtClean="0"/>
              <a:t> explain how each one supports SOAR.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95619245"/>
      </p:ext>
    </p:extLst>
  </p:cSld>
  <p:clrMapOvr>
    <a:masterClrMapping/>
  </p:clrMapOvr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3</TotalTime>
  <Words>23</Words>
  <Application>Microsoft Macintosh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Sky</vt:lpstr>
      <vt:lpstr>Warm Up – Type 2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 – Type 2</dc:title>
  <dc:creator>Melissa Lewis</dc:creator>
  <cp:lastModifiedBy>Melissa Lewis</cp:lastModifiedBy>
  <cp:revision>1</cp:revision>
  <dcterms:created xsi:type="dcterms:W3CDTF">2014-08-22T01:50:31Z</dcterms:created>
  <dcterms:modified xsi:type="dcterms:W3CDTF">2014-08-22T01:53:38Z</dcterms:modified>
</cp:coreProperties>
</file>