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wis, Melissa" userId="S::melissa.lewis@dmschools.org::aa03375f-02f4-49a4-bbca-79ec8e785162" providerId="AD" clId="Web-{1020B2F9-1C1A-616A-06E9-F91315A98C01}"/>
    <pc:docChg chg="addSld delSld modSld addMainMaster delMainMaster">
      <pc:chgData name="Lewis, Melissa" userId="S::melissa.lewis@dmschools.org::aa03375f-02f4-49a4-bbca-79ec8e785162" providerId="AD" clId="Web-{1020B2F9-1C1A-616A-06E9-F91315A98C01}" dt="2019-08-28T22:47:15.061" v="861" actId="1076"/>
      <pc:docMkLst>
        <pc:docMk/>
      </pc:docMkLst>
      <pc:sldChg chg="addSp modSp del mod setBg modClrScheme setClrOvrMap chgLayout">
        <pc:chgData name="Lewis, Melissa" userId="S::melissa.lewis@dmschools.org::aa03375f-02f4-49a4-bbca-79ec8e785162" providerId="AD" clId="Web-{1020B2F9-1C1A-616A-06E9-F91315A98C01}" dt="2019-08-28T22:31:59.898" v="4"/>
        <pc:sldMkLst>
          <pc:docMk/>
          <pc:sldMk cId="109857222" sldId="256"/>
        </pc:sldMkLst>
        <pc:spChg chg="mod ord">
          <ac:chgData name="Lewis, Melissa" userId="S::melissa.lewis@dmschools.org::aa03375f-02f4-49a4-bbca-79ec8e785162" providerId="AD" clId="Web-{1020B2F9-1C1A-616A-06E9-F91315A98C01}" dt="2019-08-28T22:31:14.850" v="2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Lewis, Melissa" userId="S::melissa.lewis@dmschools.org::aa03375f-02f4-49a4-bbca-79ec8e785162" providerId="AD" clId="Web-{1020B2F9-1C1A-616A-06E9-F91315A98C01}" dt="2019-08-28T22:31:14.850" v="2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Lewis, Melissa" userId="S::melissa.lewis@dmschools.org::aa03375f-02f4-49a4-bbca-79ec8e785162" providerId="AD" clId="Web-{1020B2F9-1C1A-616A-06E9-F91315A98C01}" dt="2019-08-28T22:31:14.850" v="2"/>
          <ac:spMkLst>
            <pc:docMk/>
            <pc:sldMk cId="109857222" sldId="256"/>
            <ac:spMk id="9" creationId="{7319A1DD-F557-4EC6-8A8C-F7617B4CD678}"/>
          </ac:spMkLst>
        </pc:spChg>
        <pc:spChg chg="add">
          <ac:chgData name="Lewis, Melissa" userId="S::melissa.lewis@dmschools.org::aa03375f-02f4-49a4-bbca-79ec8e785162" providerId="AD" clId="Web-{1020B2F9-1C1A-616A-06E9-F91315A98C01}" dt="2019-08-28T22:31:14.850" v="2"/>
          <ac:spMkLst>
            <pc:docMk/>
            <pc:sldMk cId="109857222" sldId="256"/>
            <ac:spMk id="13" creationId="{C390A367-0330-4E03-9D5F-40308A7975C8}"/>
          </ac:spMkLst>
        </pc:spChg>
        <pc:picChg chg="add">
          <ac:chgData name="Lewis, Melissa" userId="S::melissa.lewis@dmschools.org::aa03375f-02f4-49a4-bbca-79ec8e785162" providerId="AD" clId="Web-{1020B2F9-1C1A-616A-06E9-F91315A98C01}" dt="2019-08-28T22:31:14.850" v="2"/>
          <ac:picMkLst>
            <pc:docMk/>
            <pc:sldMk cId="109857222" sldId="256"/>
            <ac:picMk id="4" creationId="{089F7C83-3D0E-4702-A869-13F25D6BD59A}"/>
          </ac:picMkLst>
        </pc:picChg>
        <pc:cxnChg chg="add">
          <ac:chgData name="Lewis, Melissa" userId="S::melissa.lewis@dmschools.org::aa03375f-02f4-49a4-bbca-79ec8e785162" providerId="AD" clId="Web-{1020B2F9-1C1A-616A-06E9-F91315A98C01}" dt="2019-08-28T22:31:14.850" v="2"/>
          <ac:cxnSpMkLst>
            <pc:docMk/>
            <pc:sldMk cId="109857222" sldId="256"/>
            <ac:cxnSpMk id="11" creationId="{D28A9C89-B313-458F-9C85-515930A51A93}"/>
          </ac:cxnSpMkLst>
        </pc:cxnChg>
      </pc:sldChg>
      <pc:sldChg chg="addSp delSp modSp new del mod modClrScheme chgLayout">
        <pc:chgData name="Lewis, Melissa" userId="S::melissa.lewis@dmschools.org::aa03375f-02f4-49a4-bbca-79ec8e785162" providerId="AD" clId="Web-{1020B2F9-1C1A-616A-06E9-F91315A98C01}" dt="2019-08-28T22:33:13.852" v="20"/>
        <pc:sldMkLst>
          <pc:docMk/>
          <pc:sldMk cId="1877785346" sldId="257"/>
        </pc:sldMkLst>
        <pc:spChg chg="mod ord">
          <ac:chgData name="Lewis, Melissa" userId="S::melissa.lewis@dmschools.org::aa03375f-02f4-49a4-bbca-79ec8e785162" providerId="AD" clId="Web-{1020B2F9-1C1A-616A-06E9-F91315A98C01}" dt="2019-08-28T22:32:38.461" v="15" actId="20577"/>
          <ac:spMkLst>
            <pc:docMk/>
            <pc:sldMk cId="1877785346" sldId="257"/>
            <ac:spMk id="2" creationId="{154AD346-4300-4FD5-9300-FB32570F3C4B}"/>
          </ac:spMkLst>
        </pc:spChg>
        <pc:spChg chg="del mod ord">
          <ac:chgData name="Lewis, Melissa" userId="S::melissa.lewis@dmschools.org::aa03375f-02f4-49a4-bbca-79ec8e785162" providerId="AD" clId="Web-{1020B2F9-1C1A-616A-06E9-F91315A98C01}" dt="2019-08-28T22:32:39.148" v="18"/>
          <ac:spMkLst>
            <pc:docMk/>
            <pc:sldMk cId="1877785346" sldId="257"/>
            <ac:spMk id="3" creationId="{9780676B-74A3-48F2-B885-25E0CEC26AD0}"/>
          </ac:spMkLst>
        </pc:spChg>
        <pc:spChg chg="mod ord">
          <ac:chgData name="Lewis, Melissa" userId="S::melissa.lewis@dmschools.org::aa03375f-02f4-49a4-bbca-79ec8e785162" providerId="AD" clId="Web-{1020B2F9-1C1A-616A-06E9-F91315A98C01}" dt="2019-08-28T22:32:13.133" v="6"/>
          <ac:spMkLst>
            <pc:docMk/>
            <pc:sldMk cId="1877785346" sldId="257"/>
            <ac:spMk id="4" creationId="{24BFE2D2-5011-4208-9AD2-A4E80800E82B}"/>
          </ac:spMkLst>
        </pc:spChg>
        <pc:graphicFrameChg chg="add mod ord modGraphic">
          <ac:chgData name="Lewis, Melissa" userId="S::melissa.lewis@dmschools.org::aa03375f-02f4-49a4-bbca-79ec8e785162" providerId="AD" clId="Web-{1020B2F9-1C1A-616A-06E9-F91315A98C01}" dt="2019-08-28T22:32:39.148" v="18"/>
          <ac:graphicFrameMkLst>
            <pc:docMk/>
            <pc:sldMk cId="1877785346" sldId="257"/>
            <ac:graphicFrameMk id="5" creationId="{05A085FE-1F75-4EA4-8732-08C0D4839552}"/>
          </ac:graphicFrameMkLst>
        </pc:graphicFrameChg>
      </pc:sldChg>
      <pc:sldChg chg="addSp delSp modSp new mod setBg">
        <pc:chgData name="Lewis, Melissa" userId="S::melissa.lewis@dmschools.org::aa03375f-02f4-49a4-bbca-79ec8e785162" providerId="AD" clId="Web-{1020B2F9-1C1A-616A-06E9-F91315A98C01}" dt="2019-08-28T22:47:15.061" v="861" actId="1076"/>
        <pc:sldMkLst>
          <pc:docMk/>
          <pc:sldMk cId="3427899245" sldId="258"/>
        </pc:sldMkLst>
        <pc:spChg chg="mod">
          <ac:chgData name="Lewis, Melissa" userId="S::melissa.lewis@dmschools.org::aa03375f-02f4-49a4-bbca-79ec8e785162" providerId="AD" clId="Web-{1020B2F9-1C1A-616A-06E9-F91315A98C01}" dt="2019-08-28T22:43:30.622" v="615"/>
          <ac:spMkLst>
            <pc:docMk/>
            <pc:sldMk cId="3427899245" sldId="258"/>
            <ac:spMk id="2" creationId="{8EF32FF3-EA67-4027-958D-ECF1FABFC0A8}"/>
          </ac:spMkLst>
        </pc:spChg>
        <pc:spChg chg="mod">
          <ac:chgData name="Lewis, Melissa" userId="S::melissa.lewis@dmschools.org::aa03375f-02f4-49a4-bbca-79ec8e785162" providerId="AD" clId="Web-{1020B2F9-1C1A-616A-06E9-F91315A98C01}" dt="2019-08-28T22:47:09.733" v="860" actId="20577"/>
          <ac:spMkLst>
            <pc:docMk/>
            <pc:sldMk cId="3427899245" sldId="258"/>
            <ac:spMk id="3" creationId="{CC46A0BF-5AD4-4516-B73E-99DC99204852}"/>
          </ac:spMkLst>
        </pc:spChg>
        <pc:spChg chg="add del mod">
          <ac:chgData name="Lewis, Melissa" userId="S::melissa.lewis@dmschools.org::aa03375f-02f4-49a4-bbca-79ec8e785162" providerId="AD" clId="Web-{1020B2F9-1C1A-616A-06E9-F91315A98C01}" dt="2019-08-28T22:43:37.982" v="617"/>
          <ac:spMkLst>
            <pc:docMk/>
            <pc:sldMk cId="3427899245" sldId="258"/>
            <ac:spMk id="4" creationId="{01AFE635-86C1-46AE-993A-61DC0430719D}"/>
          </ac:spMkLst>
        </pc:spChg>
        <pc:spChg chg="add del">
          <ac:chgData name="Lewis, Melissa" userId="S::melissa.lewis@dmschools.org::aa03375f-02f4-49a4-bbca-79ec8e785162" providerId="AD" clId="Web-{1020B2F9-1C1A-616A-06E9-F91315A98C01}" dt="2019-08-28T22:43:30.622" v="615"/>
          <ac:spMkLst>
            <pc:docMk/>
            <pc:sldMk cId="3427899245" sldId="258"/>
            <ac:spMk id="9" creationId="{4C790028-99AE-4AE4-8269-9913E2D50625}"/>
          </ac:spMkLst>
        </pc:spChg>
        <pc:spChg chg="add del">
          <ac:chgData name="Lewis, Melissa" userId="S::melissa.lewis@dmschools.org::aa03375f-02f4-49a4-bbca-79ec8e785162" providerId="AD" clId="Web-{1020B2F9-1C1A-616A-06E9-F91315A98C01}" dt="2019-08-28T22:43:30.622" v="615"/>
          <ac:spMkLst>
            <pc:docMk/>
            <pc:sldMk cId="3427899245" sldId="258"/>
            <ac:spMk id="11" creationId="{06936A2A-FE08-4EE0-A409-3EF3FA2448DE}"/>
          </ac:spMkLst>
        </pc:spChg>
        <pc:spChg chg="add del">
          <ac:chgData name="Lewis, Melissa" userId="S::melissa.lewis@dmschools.org::aa03375f-02f4-49a4-bbca-79ec8e785162" providerId="AD" clId="Web-{1020B2F9-1C1A-616A-06E9-F91315A98C01}" dt="2019-08-28T22:43:30.622" v="615"/>
          <ac:spMkLst>
            <pc:docMk/>
            <pc:sldMk cId="3427899245" sldId="258"/>
            <ac:spMk id="13" creationId="{E1F0989E-BFBB-43E4-927B-2C51C7AE261D}"/>
          </ac:spMkLst>
        </pc:spChg>
        <pc:spChg chg="add del">
          <ac:chgData name="Lewis, Melissa" userId="S::melissa.lewis@dmschools.org::aa03375f-02f4-49a4-bbca-79ec8e785162" providerId="AD" clId="Web-{1020B2F9-1C1A-616A-06E9-F91315A98C01}" dt="2019-08-28T22:43:16.060" v="613"/>
          <ac:spMkLst>
            <pc:docMk/>
            <pc:sldMk cId="3427899245" sldId="258"/>
            <ac:spMk id="14" creationId="{8DA14841-53A4-4935-BE65-C8373B8A6D06}"/>
          </ac:spMkLst>
        </pc:spChg>
        <pc:spChg chg="add del">
          <ac:chgData name="Lewis, Melissa" userId="S::melissa.lewis@dmschools.org::aa03375f-02f4-49a4-bbca-79ec8e785162" providerId="AD" clId="Web-{1020B2F9-1C1A-616A-06E9-F91315A98C01}" dt="2019-08-28T22:43:30.622" v="615"/>
          <ac:spMkLst>
            <pc:docMk/>
            <pc:sldMk cId="3427899245" sldId="258"/>
            <ac:spMk id="15" creationId="{8ACA2469-91AA-459B-A5DD-8FFC0F70E05C}"/>
          </ac:spMkLst>
        </pc:spChg>
        <pc:spChg chg="add del">
          <ac:chgData name="Lewis, Melissa" userId="S::melissa.lewis@dmschools.org::aa03375f-02f4-49a4-bbca-79ec8e785162" providerId="AD" clId="Web-{1020B2F9-1C1A-616A-06E9-F91315A98C01}" dt="2019-08-28T22:43:16.060" v="613"/>
          <ac:spMkLst>
            <pc:docMk/>
            <pc:sldMk cId="3427899245" sldId="258"/>
            <ac:spMk id="16" creationId="{9877C2CF-B2DD-41C8-8B5E-152673376B41}"/>
          </ac:spMkLst>
        </pc:spChg>
        <pc:spChg chg="add del">
          <ac:chgData name="Lewis, Melissa" userId="S::melissa.lewis@dmschools.org::aa03375f-02f4-49a4-bbca-79ec8e785162" providerId="AD" clId="Web-{1020B2F9-1C1A-616A-06E9-F91315A98C01}" dt="2019-08-28T22:43:30.622" v="615"/>
          <ac:spMkLst>
            <pc:docMk/>
            <pc:sldMk cId="3427899245" sldId="258"/>
            <ac:spMk id="17" creationId="{97860FD2-CA19-4064-AA6F-68050C3D2011}"/>
          </ac:spMkLst>
        </pc:spChg>
        <pc:spChg chg="add del">
          <ac:chgData name="Lewis, Melissa" userId="S::melissa.lewis@dmschools.org::aa03375f-02f4-49a4-bbca-79ec8e785162" providerId="AD" clId="Web-{1020B2F9-1C1A-616A-06E9-F91315A98C01}" dt="2019-08-28T22:43:16.060" v="613"/>
          <ac:spMkLst>
            <pc:docMk/>
            <pc:sldMk cId="3427899245" sldId="258"/>
            <ac:spMk id="18" creationId="{24923D72-7E69-464B-94C5-B2530008D094}"/>
          </ac:spMkLst>
        </pc:spChg>
        <pc:spChg chg="add del">
          <ac:chgData name="Lewis, Melissa" userId="S::melissa.lewis@dmschools.org::aa03375f-02f4-49a4-bbca-79ec8e785162" providerId="AD" clId="Web-{1020B2F9-1C1A-616A-06E9-F91315A98C01}" dt="2019-08-28T22:43:30.622" v="615"/>
          <ac:spMkLst>
            <pc:docMk/>
            <pc:sldMk cId="3427899245" sldId="258"/>
            <ac:spMk id="19" creationId="{8CD557CE-2AB8-44E1-AABA-A21D2274F34E}"/>
          </ac:spMkLst>
        </pc:spChg>
        <pc:spChg chg="add del">
          <ac:chgData name="Lewis, Melissa" userId="S::melissa.lewis@dmschools.org::aa03375f-02f4-49a4-bbca-79ec8e785162" providerId="AD" clId="Web-{1020B2F9-1C1A-616A-06E9-F91315A98C01}" dt="2019-08-28T22:43:16.060" v="613"/>
          <ac:spMkLst>
            <pc:docMk/>
            <pc:sldMk cId="3427899245" sldId="258"/>
            <ac:spMk id="20" creationId="{A00CCC86-7A88-4DFF-A0D0-6604606A2AEA}"/>
          </ac:spMkLst>
        </pc:spChg>
        <pc:spChg chg="add del">
          <ac:chgData name="Lewis, Melissa" userId="S::melissa.lewis@dmschools.org::aa03375f-02f4-49a4-bbca-79ec8e785162" providerId="AD" clId="Web-{1020B2F9-1C1A-616A-06E9-F91315A98C01}" dt="2019-08-28T22:43:16.060" v="613"/>
          <ac:spMkLst>
            <pc:docMk/>
            <pc:sldMk cId="3427899245" sldId="258"/>
            <ac:spMk id="22" creationId="{E1F8ABFD-155B-4386-AE33-6E13057CFCF3}"/>
          </ac:spMkLst>
        </pc:spChg>
        <pc:spChg chg="add del">
          <ac:chgData name="Lewis, Melissa" userId="S::melissa.lewis@dmschools.org::aa03375f-02f4-49a4-bbca-79ec8e785162" providerId="AD" clId="Web-{1020B2F9-1C1A-616A-06E9-F91315A98C01}" dt="2019-08-28T22:43:16.060" v="613"/>
          <ac:spMkLst>
            <pc:docMk/>
            <pc:sldMk cId="3427899245" sldId="258"/>
            <ac:spMk id="24" creationId="{B3408E4B-2DDD-4FB3-9181-7D8A09775FB3}"/>
          </ac:spMkLst>
        </pc:spChg>
        <pc:spChg chg="add del">
          <ac:chgData name="Lewis, Melissa" userId="S::melissa.lewis@dmschools.org::aa03375f-02f4-49a4-bbca-79ec8e785162" providerId="AD" clId="Web-{1020B2F9-1C1A-616A-06E9-F91315A98C01}" dt="2019-08-28T22:43:30.622" v="615"/>
          <ac:spMkLst>
            <pc:docMk/>
            <pc:sldMk cId="3427899245" sldId="258"/>
            <ac:spMk id="25" creationId="{3CCA9FB2-FFC7-4B6D-8E30-9D2CC14E7D24}"/>
          </ac:spMkLst>
        </pc:spChg>
        <pc:spChg chg="add del">
          <ac:chgData name="Lewis, Melissa" userId="S::melissa.lewis@dmschools.org::aa03375f-02f4-49a4-bbca-79ec8e785162" providerId="AD" clId="Web-{1020B2F9-1C1A-616A-06E9-F91315A98C01}" dt="2019-08-28T22:43:30.622" v="615"/>
          <ac:spMkLst>
            <pc:docMk/>
            <pc:sldMk cId="3427899245" sldId="258"/>
            <ac:spMk id="27" creationId="{3CF6D6F6-E7F9-4521-BD22-74A61D8ED84D}"/>
          </ac:spMkLst>
        </pc:spChg>
        <pc:spChg chg="add del">
          <ac:chgData name="Lewis, Melissa" userId="S::melissa.lewis@dmschools.org::aa03375f-02f4-49a4-bbca-79ec8e785162" providerId="AD" clId="Web-{1020B2F9-1C1A-616A-06E9-F91315A98C01}" dt="2019-08-28T22:43:30.622" v="615"/>
          <ac:spMkLst>
            <pc:docMk/>
            <pc:sldMk cId="3427899245" sldId="258"/>
            <ac:spMk id="29" creationId="{1B566E74-1425-46AC-885D-D2DAEE365F60}"/>
          </ac:spMkLst>
        </pc:spChg>
        <pc:spChg chg="add del">
          <ac:chgData name="Lewis, Melissa" userId="S::melissa.lewis@dmschools.org::aa03375f-02f4-49a4-bbca-79ec8e785162" providerId="AD" clId="Web-{1020B2F9-1C1A-616A-06E9-F91315A98C01}" dt="2019-08-28T22:43:16.060" v="613"/>
          <ac:spMkLst>
            <pc:docMk/>
            <pc:sldMk cId="3427899245" sldId="258"/>
            <ac:spMk id="30" creationId="{BC93C630-65D6-40FA-A096-8251FB983E45}"/>
          </ac:spMkLst>
        </pc:spChg>
        <pc:spChg chg="add del">
          <ac:chgData name="Lewis, Melissa" userId="S::melissa.lewis@dmschools.org::aa03375f-02f4-49a4-bbca-79ec8e785162" providerId="AD" clId="Web-{1020B2F9-1C1A-616A-06E9-F91315A98C01}" dt="2019-08-28T22:43:30.622" v="615"/>
          <ac:spMkLst>
            <pc:docMk/>
            <pc:sldMk cId="3427899245" sldId="258"/>
            <ac:spMk id="31" creationId="{06858379-D070-40E4-8A3D-F29E90C5C7C3}"/>
          </ac:spMkLst>
        </pc:spChg>
        <pc:spChg chg="add del">
          <ac:chgData name="Lewis, Melissa" userId="S::melissa.lewis@dmschools.org::aa03375f-02f4-49a4-bbca-79ec8e785162" providerId="AD" clId="Web-{1020B2F9-1C1A-616A-06E9-F91315A98C01}" dt="2019-08-28T22:43:16.060" v="613"/>
          <ac:spMkLst>
            <pc:docMk/>
            <pc:sldMk cId="3427899245" sldId="258"/>
            <ac:spMk id="32" creationId="{C2C51E34-9874-483C-A2C5-C9D271AD146E}"/>
          </ac:spMkLst>
        </pc:spChg>
        <pc:spChg chg="add del">
          <ac:chgData name="Lewis, Melissa" userId="S::melissa.lewis@dmschools.org::aa03375f-02f4-49a4-bbca-79ec8e785162" providerId="AD" clId="Web-{1020B2F9-1C1A-616A-06E9-F91315A98C01}" dt="2019-08-28T22:43:16.060" v="613"/>
          <ac:spMkLst>
            <pc:docMk/>
            <pc:sldMk cId="3427899245" sldId="258"/>
            <ac:spMk id="34" creationId="{6109E7E7-5EA4-4526-A350-196FF2782FC3}"/>
          </ac:spMkLst>
        </pc:spChg>
        <pc:spChg chg="add del">
          <ac:chgData name="Lewis, Melissa" userId="S::melissa.lewis@dmschools.org::aa03375f-02f4-49a4-bbca-79ec8e785162" providerId="AD" clId="Web-{1020B2F9-1C1A-616A-06E9-F91315A98C01}" dt="2019-08-28T22:43:16.060" v="613"/>
          <ac:spMkLst>
            <pc:docMk/>
            <pc:sldMk cId="3427899245" sldId="258"/>
            <ac:spMk id="36" creationId="{22373A23-D87D-48AD-A357-96100C722DDC}"/>
          </ac:spMkLst>
        </pc:spChg>
        <pc:spChg chg="add mod">
          <ac:chgData name="Lewis, Melissa" userId="S::melissa.lewis@dmschools.org::aa03375f-02f4-49a4-bbca-79ec8e785162" providerId="AD" clId="Web-{1020B2F9-1C1A-616A-06E9-F91315A98C01}" dt="2019-08-28T22:46:42.374" v="854" actId="20577"/>
          <ac:spMkLst>
            <pc:docMk/>
            <pc:sldMk cId="3427899245" sldId="258"/>
            <ac:spMk id="37" creationId="{446C3424-34F2-4FED-9A6E-428A7559ADEB}"/>
          </ac:spMkLst>
        </pc:spChg>
        <pc:picChg chg="add del mod ord">
          <ac:chgData name="Lewis, Melissa" userId="S::melissa.lewis@dmschools.org::aa03375f-02f4-49a4-bbca-79ec8e785162" providerId="AD" clId="Web-{1020B2F9-1C1A-616A-06E9-F91315A98C01}" dt="2019-08-28T22:43:32.232" v="616"/>
          <ac:picMkLst>
            <pc:docMk/>
            <pc:sldMk cId="3427899245" sldId="258"/>
            <ac:picMk id="5" creationId="{FACC0A6A-9FD5-4815-BE18-6C26ABFD7C52}"/>
          </ac:picMkLst>
        </pc:picChg>
        <pc:picChg chg="add del">
          <ac:chgData name="Lewis, Melissa" userId="S::melissa.lewis@dmschools.org::aa03375f-02f4-49a4-bbca-79ec8e785162" providerId="AD" clId="Web-{1020B2F9-1C1A-616A-06E9-F91315A98C01}" dt="2019-08-28T22:43:30.622" v="615"/>
          <ac:picMkLst>
            <pc:docMk/>
            <pc:sldMk cId="3427899245" sldId="258"/>
            <ac:picMk id="7" creationId="{01AF5FBB-9FDC-4D75-9DD6-DAF01ED197A0}"/>
          </ac:picMkLst>
        </pc:picChg>
        <pc:picChg chg="add del">
          <ac:chgData name="Lewis, Melissa" userId="S::melissa.lewis@dmschools.org::aa03375f-02f4-49a4-bbca-79ec8e785162" providerId="AD" clId="Web-{1020B2F9-1C1A-616A-06E9-F91315A98C01}" dt="2019-08-28T22:43:30.622" v="615"/>
          <ac:picMkLst>
            <pc:docMk/>
            <pc:sldMk cId="3427899245" sldId="258"/>
            <ac:picMk id="8" creationId="{933BBBE6-F4CF-483E-BA74-B51421B4D93F}"/>
          </ac:picMkLst>
        </pc:picChg>
        <pc:picChg chg="add del">
          <ac:chgData name="Lewis, Melissa" userId="S::melissa.lewis@dmschools.org::aa03375f-02f4-49a4-bbca-79ec8e785162" providerId="AD" clId="Web-{1020B2F9-1C1A-616A-06E9-F91315A98C01}" dt="2019-08-28T22:43:16.060" v="613"/>
          <ac:picMkLst>
            <pc:docMk/>
            <pc:sldMk cId="3427899245" sldId="258"/>
            <ac:picMk id="10" creationId="{2FA3880A-8D8F-466C-A4A1-F07BCDD3719C}"/>
          </ac:picMkLst>
        </pc:picChg>
        <pc:picChg chg="add del">
          <ac:chgData name="Lewis, Melissa" userId="S::melissa.lewis@dmschools.org::aa03375f-02f4-49a4-bbca-79ec8e785162" providerId="AD" clId="Web-{1020B2F9-1C1A-616A-06E9-F91315A98C01}" dt="2019-08-28T22:43:16.060" v="613"/>
          <ac:picMkLst>
            <pc:docMk/>
            <pc:sldMk cId="3427899245" sldId="258"/>
            <ac:picMk id="12" creationId="{3C0A64CB-20A1-4508-B568-284EB04F78EE}"/>
          </ac:picMkLst>
        </pc:picChg>
        <pc:picChg chg="add del">
          <ac:chgData name="Lewis, Melissa" userId="S::melissa.lewis@dmschools.org::aa03375f-02f4-49a4-bbca-79ec8e785162" providerId="AD" clId="Web-{1020B2F9-1C1A-616A-06E9-F91315A98C01}" dt="2019-08-28T22:43:30.622" v="615"/>
          <ac:picMkLst>
            <pc:docMk/>
            <pc:sldMk cId="3427899245" sldId="258"/>
            <ac:picMk id="21" creationId="{58DCB6E5-A344-4A17-A353-EC4D71E6C46B}"/>
          </ac:picMkLst>
        </pc:picChg>
        <pc:picChg chg="add del">
          <ac:chgData name="Lewis, Melissa" userId="S::melissa.lewis@dmschools.org::aa03375f-02f4-49a4-bbca-79ec8e785162" providerId="AD" clId="Web-{1020B2F9-1C1A-616A-06E9-F91315A98C01}" dt="2019-08-28T22:43:30.622" v="615"/>
          <ac:picMkLst>
            <pc:docMk/>
            <pc:sldMk cId="3427899245" sldId="258"/>
            <ac:picMk id="23" creationId="{4D82F4F2-6117-4CCD-94A7-4AFD603EC3C6}"/>
          </ac:picMkLst>
        </pc:picChg>
        <pc:picChg chg="add del">
          <ac:chgData name="Lewis, Melissa" userId="S::melissa.lewis@dmschools.org::aa03375f-02f4-49a4-bbca-79ec8e785162" providerId="AD" clId="Web-{1020B2F9-1C1A-616A-06E9-F91315A98C01}" dt="2019-08-28T22:43:16.060" v="613"/>
          <ac:picMkLst>
            <pc:docMk/>
            <pc:sldMk cId="3427899245" sldId="258"/>
            <ac:picMk id="26" creationId="{3FCA32F3-0B4B-449A-8A9D-309A1B678252}"/>
          </ac:picMkLst>
        </pc:picChg>
        <pc:picChg chg="add del">
          <ac:chgData name="Lewis, Melissa" userId="S::melissa.lewis@dmschools.org::aa03375f-02f4-49a4-bbca-79ec8e785162" providerId="AD" clId="Web-{1020B2F9-1C1A-616A-06E9-F91315A98C01}" dt="2019-08-28T22:43:16.060" v="613"/>
          <ac:picMkLst>
            <pc:docMk/>
            <pc:sldMk cId="3427899245" sldId="258"/>
            <ac:picMk id="28" creationId="{D1C78E1D-D549-4B5E-B65A-7353ED14D838}"/>
          </ac:picMkLst>
        </pc:picChg>
        <pc:picChg chg="add mod ord">
          <ac:chgData name="Lewis, Melissa" userId="S::melissa.lewis@dmschools.org::aa03375f-02f4-49a4-bbca-79ec8e785162" providerId="AD" clId="Web-{1020B2F9-1C1A-616A-06E9-F91315A98C01}" dt="2019-08-28T22:47:15.061" v="861" actId="1076"/>
          <ac:picMkLst>
            <pc:docMk/>
            <pc:sldMk cId="3427899245" sldId="258"/>
            <ac:picMk id="33" creationId="{8DF100C3-016E-4C1F-A42B-E4CF60037F9A}"/>
          </ac:picMkLst>
        </pc:picChg>
      </pc:sldChg>
      <pc:sldMasterChg chg="del delSldLayout">
        <pc:chgData name="Lewis, Melissa" userId="S::melissa.lewis@dmschools.org::aa03375f-02f4-49a4-bbca-79ec8e785162" providerId="AD" clId="Web-{1020B2F9-1C1A-616A-06E9-F91315A98C01}" dt="2019-08-28T22:31:00.569" v="0"/>
        <pc:sldMasterMkLst>
          <pc:docMk/>
          <pc:sldMasterMk cId="2460954070" sldId="2147483660"/>
        </pc:sldMasterMkLst>
        <pc:sldLayoutChg chg="del">
          <pc:chgData name="Lewis, Melissa" userId="S::melissa.lewis@dmschools.org::aa03375f-02f4-49a4-bbca-79ec8e785162" providerId="AD" clId="Web-{1020B2F9-1C1A-616A-06E9-F91315A98C01}" dt="2019-08-28T22:31:00.569" v="0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Lewis, Melissa" userId="S::melissa.lewis@dmschools.org::aa03375f-02f4-49a4-bbca-79ec8e785162" providerId="AD" clId="Web-{1020B2F9-1C1A-616A-06E9-F91315A98C01}" dt="2019-08-28T22:31:00.569" v="0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Lewis, Melissa" userId="S::melissa.lewis@dmschools.org::aa03375f-02f4-49a4-bbca-79ec8e785162" providerId="AD" clId="Web-{1020B2F9-1C1A-616A-06E9-F91315A98C01}" dt="2019-08-28T22:31:00.569" v="0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Lewis, Melissa" userId="S::melissa.lewis@dmschools.org::aa03375f-02f4-49a4-bbca-79ec8e785162" providerId="AD" clId="Web-{1020B2F9-1C1A-616A-06E9-F91315A98C01}" dt="2019-08-28T22:31:00.569" v="0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Lewis, Melissa" userId="S::melissa.lewis@dmschools.org::aa03375f-02f4-49a4-bbca-79ec8e785162" providerId="AD" clId="Web-{1020B2F9-1C1A-616A-06E9-F91315A98C01}" dt="2019-08-28T22:31:00.569" v="0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Lewis, Melissa" userId="S::melissa.lewis@dmschools.org::aa03375f-02f4-49a4-bbca-79ec8e785162" providerId="AD" clId="Web-{1020B2F9-1C1A-616A-06E9-F91315A98C01}" dt="2019-08-28T22:31:00.569" v="0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Lewis, Melissa" userId="S::melissa.lewis@dmschools.org::aa03375f-02f4-49a4-bbca-79ec8e785162" providerId="AD" clId="Web-{1020B2F9-1C1A-616A-06E9-F91315A98C01}" dt="2019-08-28T22:31:00.569" v="0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Lewis, Melissa" userId="S::melissa.lewis@dmschools.org::aa03375f-02f4-49a4-bbca-79ec8e785162" providerId="AD" clId="Web-{1020B2F9-1C1A-616A-06E9-F91315A98C01}" dt="2019-08-28T22:31:00.569" v="0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Lewis, Melissa" userId="S::melissa.lewis@dmschools.org::aa03375f-02f4-49a4-bbca-79ec8e785162" providerId="AD" clId="Web-{1020B2F9-1C1A-616A-06E9-F91315A98C01}" dt="2019-08-28T22:31:00.569" v="0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Lewis, Melissa" userId="S::melissa.lewis@dmschools.org::aa03375f-02f4-49a4-bbca-79ec8e785162" providerId="AD" clId="Web-{1020B2F9-1C1A-616A-06E9-F91315A98C01}" dt="2019-08-28T22:31:00.569" v="0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Lewis, Melissa" userId="S::melissa.lewis@dmschools.org::aa03375f-02f4-49a4-bbca-79ec8e785162" providerId="AD" clId="Web-{1020B2F9-1C1A-616A-06E9-F91315A98C01}" dt="2019-08-28T22:31:00.569" v="0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addSldLayout delSldLayout modSldLayout">
        <pc:chgData name="Lewis, Melissa" userId="S::melissa.lewis@dmschools.org::aa03375f-02f4-49a4-bbca-79ec8e785162" providerId="AD" clId="Web-{1020B2F9-1C1A-616A-06E9-F91315A98C01}" dt="2019-08-28T22:31:09.569" v="1"/>
        <pc:sldMasterMkLst>
          <pc:docMk/>
          <pc:sldMasterMk cId="2607883634" sldId="2147483672"/>
        </pc:sldMasterMkLst>
        <pc:sldLayoutChg chg="add del mod replId">
          <pc:chgData name="Lewis, Melissa" userId="S::melissa.lewis@dmschools.org::aa03375f-02f4-49a4-bbca-79ec8e785162" providerId="AD" clId="Web-{1020B2F9-1C1A-616A-06E9-F91315A98C01}" dt="2019-08-28T22:31:09.569" v="1"/>
          <pc:sldLayoutMkLst>
            <pc:docMk/>
            <pc:sldMasterMk cId="2607883634" sldId="2147483672"/>
            <pc:sldLayoutMk cId="3045994061" sldId="2147483673"/>
          </pc:sldLayoutMkLst>
        </pc:sldLayoutChg>
        <pc:sldLayoutChg chg="add del mod replId">
          <pc:chgData name="Lewis, Melissa" userId="S::melissa.lewis@dmschools.org::aa03375f-02f4-49a4-bbca-79ec8e785162" providerId="AD" clId="Web-{1020B2F9-1C1A-616A-06E9-F91315A98C01}" dt="2019-08-28T22:31:09.569" v="1"/>
          <pc:sldLayoutMkLst>
            <pc:docMk/>
            <pc:sldMasterMk cId="2607883634" sldId="2147483672"/>
            <pc:sldLayoutMk cId="1651622598" sldId="2147483674"/>
          </pc:sldLayoutMkLst>
        </pc:sldLayoutChg>
        <pc:sldLayoutChg chg="add del mod replId">
          <pc:chgData name="Lewis, Melissa" userId="S::melissa.lewis@dmschools.org::aa03375f-02f4-49a4-bbca-79ec8e785162" providerId="AD" clId="Web-{1020B2F9-1C1A-616A-06E9-F91315A98C01}" dt="2019-08-28T22:31:09.569" v="1"/>
          <pc:sldLayoutMkLst>
            <pc:docMk/>
            <pc:sldMasterMk cId="2607883634" sldId="2147483672"/>
            <pc:sldLayoutMk cId="4041813758" sldId="2147483675"/>
          </pc:sldLayoutMkLst>
        </pc:sldLayoutChg>
        <pc:sldLayoutChg chg="add del mod replId">
          <pc:chgData name="Lewis, Melissa" userId="S::melissa.lewis@dmschools.org::aa03375f-02f4-49a4-bbca-79ec8e785162" providerId="AD" clId="Web-{1020B2F9-1C1A-616A-06E9-F91315A98C01}" dt="2019-08-28T22:31:09.569" v="1"/>
          <pc:sldLayoutMkLst>
            <pc:docMk/>
            <pc:sldMasterMk cId="2607883634" sldId="2147483672"/>
            <pc:sldLayoutMk cId="1967402671" sldId="2147483676"/>
          </pc:sldLayoutMkLst>
        </pc:sldLayoutChg>
        <pc:sldLayoutChg chg="add del mod replId">
          <pc:chgData name="Lewis, Melissa" userId="S::melissa.lewis@dmschools.org::aa03375f-02f4-49a4-bbca-79ec8e785162" providerId="AD" clId="Web-{1020B2F9-1C1A-616A-06E9-F91315A98C01}" dt="2019-08-28T22:31:09.569" v="1"/>
          <pc:sldLayoutMkLst>
            <pc:docMk/>
            <pc:sldMasterMk cId="2607883634" sldId="2147483672"/>
            <pc:sldLayoutMk cId="371149811" sldId="2147483677"/>
          </pc:sldLayoutMkLst>
        </pc:sldLayoutChg>
        <pc:sldLayoutChg chg="add del mod replId">
          <pc:chgData name="Lewis, Melissa" userId="S::melissa.lewis@dmschools.org::aa03375f-02f4-49a4-bbca-79ec8e785162" providerId="AD" clId="Web-{1020B2F9-1C1A-616A-06E9-F91315A98C01}" dt="2019-08-28T22:31:09.569" v="1"/>
          <pc:sldLayoutMkLst>
            <pc:docMk/>
            <pc:sldMasterMk cId="2607883634" sldId="2147483672"/>
            <pc:sldLayoutMk cId="1332152361" sldId="2147483678"/>
          </pc:sldLayoutMkLst>
        </pc:sldLayoutChg>
        <pc:sldLayoutChg chg="add del mod replId">
          <pc:chgData name="Lewis, Melissa" userId="S::melissa.lewis@dmschools.org::aa03375f-02f4-49a4-bbca-79ec8e785162" providerId="AD" clId="Web-{1020B2F9-1C1A-616A-06E9-F91315A98C01}" dt="2019-08-28T22:31:09.569" v="1"/>
          <pc:sldLayoutMkLst>
            <pc:docMk/>
            <pc:sldMasterMk cId="2607883634" sldId="2147483672"/>
            <pc:sldLayoutMk cId="1168671974" sldId="2147483679"/>
          </pc:sldLayoutMkLst>
        </pc:sldLayoutChg>
        <pc:sldLayoutChg chg="add del mod replId">
          <pc:chgData name="Lewis, Melissa" userId="S::melissa.lewis@dmschools.org::aa03375f-02f4-49a4-bbca-79ec8e785162" providerId="AD" clId="Web-{1020B2F9-1C1A-616A-06E9-F91315A98C01}" dt="2019-08-28T22:31:09.569" v="1"/>
          <pc:sldLayoutMkLst>
            <pc:docMk/>
            <pc:sldMasterMk cId="2607883634" sldId="2147483672"/>
            <pc:sldLayoutMk cId="1238637928" sldId="2147483680"/>
          </pc:sldLayoutMkLst>
        </pc:sldLayoutChg>
        <pc:sldLayoutChg chg="add del mod replId">
          <pc:chgData name="Lewis, Melissa" userId="S::melissa.lewis@dmschools.org::aa03375f-02f4-49a4-bbca-79ec8e785162" providerId="AD" clId="Web-{1020B2F9-1C1A-616A-06E9-F91315A98C01}" dt="2019-08-28T22:31:09.569" v="1"/>
          <pc:sldLayoutMkLst>
            <pc:docMk/>
            <pc:sldMasterMk cId="2607883634" sldId="2147483672"/>
            <pc:sldLayoutMk cId="1117508367" sldId="2147483681"/>
          </pc:sldLayoutMkLst>
        </pc:sldLayoutChg>
        <pc:sldLayoutChg chg="add del mod replId">
          <pc:chgData name="Lewis, Melissa" userId="S::melissa.lewis@dmschools.org::aa03375f-02f4-49a4-bbca-79ec8e785162" providerId="AD" clId="Web-{1020B2F9-1C1A-616A-06E9-F91315A98C01}" dt="2019-08-28T22:31:09.569" v="1"/>
          <pc:sldLayoutMkLst>
            <pc:docMk/>
            <pc:sldMasterMk cId="2607883634" sldId="2147483672"/>
            <pc:sldLayoutMk cId="3507678238" sldId="2147483682"/>
          </pc:sldLayoutMkLst>
        </pc:sldLayoutChg>
        <pc:sldLayoutChg chg="add del mod replId">
          <pc:chgData name="Lewis, Melissa" userId="S::melissa.lewis@dmschools.org::aa03375f-02f4-49a4-bbca-79ec8e785162" providerId="AD" clId="Web-{1020B2F9-1C1A-616A-06E9-F91315A98C01}" dt="2019-08-28T22:31:09.569" v="1"/>
          <pc:sldLayoutMkLst>
            <pc:docMk/>
            <pc:sldMasterMk cId="2607883634" sldId="2147483672"/>
            <pc:sldLayoutMk cId="157723255" sldId="2147483683"/>
          </pc:sldLayoutMkLst>
        </pc:sldLayoutChg>
      </pc:sldMasterChg>
      <pc:sldMasterChg chg="add del addSldLayout delSldLayout modSldLayout">
        <pc:chgData name="Lewis, Melissa" userId="S::melissa.lewis@dmschools.org::aa03375f-02f4-49a4-bbca-79ec8e785162" providerId="AD" clId="Web-{1020B2F9-1C1A-616A-06E9-F91315A98C01}" dt="2019-08-28T22:31:14.850" v="2"/>
        <pc:sldMasterMkLst>
          <pc:docMk/>
          <pc:sldMasterMk cId="4002841828" sldId="2147483684"/>
        </pc:sldMasterMkLst>
        <pc:sldLayoutChg chg="add del mod replId">
          <pc:chgData name="Lewis, Melissa" userId="S::melissa.lewis@dmschools.org::aa03375f-02f4-49a4-bbca-79ec8e785162" providerId="AD" clId="Web-{1020B2F9-1C1A-616A-06E9-F91315A98C01}" dt="2019-08-28T22:31:14.850" v="2"/>
          <pc:sldLayoutMkLst>
            <pc:docMk/>
            <pc:sldMasterMk cId="4002841828" sldId="2147483684"/>
            <pc:sldLayoutMk cId="1498068667" sldId="2147483685"/>
          </pc:sldLayoutMkLst>
        </pc:sldLayoutChg>
        <pc:sldLayoutChg chg="add del mod replId">
          <pc:chgData name="Lewis, Melissa" userId="S::melissa.lewis@dmschools.org::aa03375f-02f4-49a4-bbca-79ec8e785162" providerId="AD" clId="Web-{1020B2F9-1C1A-616A-06E9-F91315A98C01}" dt="2019-08-28T22:31:14.850" v="2"/>
          <pc:sldLayoutMkLst>
            <pc:docMk/>
            <pc:sldMasterMk cId="4002841828" sldId="2147483684"/>
            <pc:sldLayoutMk cId="1367773680" sldId="2147483686"/>
          </pc:sldLayoutMkLst>
        </pc:sldLayoutChg>
        <pc:sldLayoutChg chg="add del mod replId">
          <pc:chgData name="Lewis, Melissa" userId="S::melissa.lewis@dmschools.org::aa03375f-02f4-49a4-bbca-79ec8e785162" providerId="AD" clId="Web-{1020B2F9-1C1A-616A-06E9-F91315A98C01}" dt="2019-08-28T22:31:14.850" v="2"/>
          <pc:sldLayoutMkLst>
            <pc:docMk/>
            <pc:sldMasterMk cId="4002841828" sldId="2147483684"/>
            <pc:sldLayoutMk cId="1729035623" sldId="2147483687"/>
          </pc:sldLayoutMkLst>
        </pc:sldLayoutChg>
        <pc:sldLayoutChg chg="add del mod replId">
          <pc:chgData name="Lewis, Melissa" userId="S::melissa.lewis@dmschools.org::aa03375f-02f4-49a4-bbca-79ec8e785162" providerId="AD" clId="Web-{1020B2F9-1C1A-616A-06E9-F91315A98C01}" dt="2019-08-28T22:31:14.850" v="2"/>
          <pc:sldLayoutMkLst>
            <pc:docMk/>
            <pc:sldMasterMk cId="4002841828" sldId="2147483684"/>
            <pc:sldLayoutMk cId="2934188060" sldId="2147483688"/>
          </pc:sldLayoutMkLst>
        </pc:sldLayoutChg>
        <pc:sldLayoutChg chg="add del mod replId">
          <pc:chgData name="Lewis, Melissa" userId="S::melissa.lewis@dmschools.org::aa03375f-02f4-49a4-bbca-79ec8e785162" providerId="AD" clId="Web-{1020B2F9-1C1A-616A-06E9-F91315A98C01}" dt="2019-08-28T22:31:14.850" v="2"/>
          <pc:sldLayoutMkLst>
            <pc:docMk/>
            <pc:sldMasterMk cId="4002841828" sldId="2147483684"/>
            <pc:sldLayoutMk cId="322795191" sldId="2147483689"/>
          </pc:sldLayoutMkLst>
        </pc:sldLayoutChg>
        <pc:sldLayoutChg chg="add del mod replId">
          <pc:chgData name="Lewis, Melissa" userId="S::melissa.lewis@dmschools.org::aa03375f-02f4-49a4-bbca-79ec8e785162" providerId="AD" clId="Web-{1020B2F9-1C1A-616A-06E9-F91315A98C01}" dt="2019-08-28T22:31:14.850" v="2"/>
          <pc:sldLayoutMkLst>
            <pc:docMk/>
            <pc:sldMasterMk cId="4002841828" sldId="2147483684"/>
            <pc:sldLayoutMk cId="847231857" sldId="2147483690"/>
          </pc:sldLayoutMkLst>
        </pc:sldLayoutChg>
        <pc:sldLayoutChg chg="add del mod replId">
          <pc:chgData name="Lewis, Melissa" userId="S::melissa.lewis@dmschools.org::aa03375f-02f4-49a4-bbca-79ec8e785162" providerId="AD" clId="Web-{1020B2F9-1C1A-616A-06E9-F91315A98C01}" dt="2019-08-28T22:31:14.850" v="2"/>
          <pc:sldLayoutMkLst>
            <pc:docMk/>
            <pc:sldMasterMk cId="4002841828" sldId="2147483684"/>
            <pc:sldLayoutMk cId="3673647382" sldId="2147483691"/>
          </pc:sldLayoutMkLst>
        </pc:sldLayoutChg>
        <pc:sldLayoutChg chg="add del mod replId">
          <pc:chgData name="Lewis, Melissa" userId="S::melissa.lewis@dmschools.org::aa03375f-02f4-49a4-bbca-79ec8e785162" providerId="AD" clId="Web-{1020B2F9-1C1A-616A-06E9-F91315A98C01}" dt="2019-08-28T22:31:14.850" v="2"/>
          <pc:sldLayoutMkLst>
            <pc:docMk/>
            <pc:sldMasterMk cId="4002841828" sldId="2147483684"/>
            <pc:sldLayoutMk cId="1533713916" sldId="2147483692"/>
          </pc:sldLayoutMkLst>
        </pc:sldLayoutChg>
        <pc:sldLayoutChg chg="add del mod replId">
          <pc:chgData name="Lewis, Melissa" userId="S::melissa.lewis@dmschools.org::aa03375f-02f4-49a4-bbca-79ec8e785162" providerId="AD" clId="Web-{1020B2F9-1C1A-616A-06E9-F91315A98C01}" dt="2019-08-28T22:31:14.850" v="2"/>
          <pc:sldLayoutMkLst>
            <pc:docMk/>
            <pc:sldMasterMk cId="4002841828" sldId="2147483684"/>
            <pc:sldLayoutMk cId="1119190454" sldId="2147483693"/>
          </pc:sldLayoutMkLst>
        </pc:sldLayoutChg>
        <pc:sldLayoutChg chg="add del mod replId">
          <pc:chgData name="Lewis, Melissa" userId="S::melissa.lewis@dmschools.org::aa03375f-02f4-49a4-bbca-79ec8e785162" providerId="AD" clId="Web-{1020B2F9-1C1A-616A-06E9-F91315A98C01}" dt="2019-08-28T22:31:14.850" v="2"/>
          <pc:sldLayoutMkLst>
            <pc:docMk/>
            <pc:sldMasterMk cId="4002841828" sldId="2147483684"/>
            <pc:sldLayoutMk cId="1204541640" sldId="2147483694"/>
          </pc:sldLayoutMkLst>
        </pc:sldLayoutChg>
        <pc:sldLayoutChg chg="add del mod replId">
          <pc:chgData name="Lewis, Melissa" userId="S::melissa.lewis@dmschools.org::aa03375f-02f4-49a4-bbca-79ec8e785162" providerId="AD" clId="Web-{1020B2F9-1C1A-616A-06E9-F91315A98C01}" dt="2019-08-28T22:31:14.850" v="2"/>
          <pc:sldLayoutMkLst>
            <pc:docMk/>
            <pc:sldMasterMk cId="4002841828" sldId="2147483684"/>
            <pc:sldLayoutMk cId="3025882709" sldId="2147483695"/>
          </pc:sldLayoutMkLst>
        </pc:sldLayoutChg>
        <pc:sldLayoutChg chg="add del mod replId">
          <pc:chgData name="Lewis, Melissa" userId="S::melissa.lewis@dmschools.org::aa03375f-02f4-49a4-bbca-79ec8e785162" providerId="AD" clId="Web-{1020B2F9-1C1A-616A-06E9-F91315A98C01}" dt="2019-08-28T22:31:14.850" v="2"/>
          <pc:sldLayoutMkLst>
            <pc:docMk/>
            <pc:sldMasterMk cId="4002841828" sldId="2147483684"/>
            <pc:sldLayoutMk cId="3168784675" sldId="2147483696"/>
          </pc:sldLayoutMkLst>
        </pc:sldLayoutChg>
        <pc:sldLayoutChg chg="add del mod replId">
          <pc:chgData name="Lewis, Melissa" userId="S::melissa.lewis@dmschools.org::aa03375f-02f4-49a4-bbca-79ec8e785162" providerId="AD" clId="Web-{1020B2F9-1C1A-616A-06E9-F91315A98C01}" dt="2019-08-28T22:31:14.850" v="2"/>
          <pc:sldLayoutMkLst>
            <pc:docMk/>
            <pc:sldMasterMk cId="4002841828" sldId="2147483684"/>
            <pc:sldLayoutMk cId="3942301004" sldId="2147483697"/>
          </pc:sldLayoutMkLst>
        </pc:sldLayoutChg>
        <pc:sldLayoutChg chg="add del mod replId">
          <pc:chgData name="Lewis, Melissa" userId="S::melissa.lewis@dmschools.org::aa03375f-02f4-49a4-bbca-79ec8e785162" providerId="AD" clId="Web-{1020B2F9-1C1A-616A-06E9-F91315A98C01}" dt="2019-08-28T22:31:14.850" v="2"/>
          <pc:sldLayoutMkLst>
            <pc:docMk/>
            <pc:sldMasterMk cId="4002841828" sldId="2147483684"/>
            <pc:sldLayoutMk cId="864460367" sldId="2147483698"/>
          </pc:sldLayoutMkLst>
        </pc:sldLayoutChg>
        <pc:sldLayoutChg chg="add del mod replId">
          <pc:chgData name="Lewis, Melissa" userId="S::melissa.lewis@dmschools.org::aa03375f-02f4-49a4-bbca-79ec8e785162" providerId="AD" clId="Web-{1020B2F9-1C1A-616A-06E9-F91315A98C01}" dt="2019-08-28T22:31:14.850" v="2"/>
          <pc:sldLayoutMkLst>
            <pc:docMk/>
            <pc:sldMasterMk cId="4002841828" sldId="2147483684"/>
            <pc:sldLayoutMk cId="365052149" sldId="2147483699"/>
          </pc:sldLayoutMkLst>
        </pc:sldLayoutChg>
        <pc:sldLayoutChg chg="add del mod replId">
          <pc:chgData name="Lewis, Melissa" userId="S::melissa.lewis@dmschools.org::aa03375f-02f4-49a4-bbca-79ec8e785162" providerId="AD" clId="Web-{1020B2F9-1C1A-616A-06E9-F91315A98C01}" dt="2019-08-28T22:31:14.850" v="2"/>
          <pc:sldLayoutMkLst>
            <pc:docMk/>
            <pc:sldMasterMk cId="4002841828" sldId="2147483684"/>
            <pc:sldLayoutMk cId="1255203209" sldId="2147483700"/>
          </pc:sldLayoutMkLst>
        </pc:sldLayoutChg>
        <pc:sldLayoutChg chg="add del mod replId">
          <pc:chgData name="Lewis, Melissa" userId="S::melissa.lewis@dmschools.org::aa03375f-02f4-49a4-bbca-79ec8e785162" providerId="AD" clId="Web-{1020B2F9-1C1A-616A-06E9-F91315A98C01}" dt="2019-08-28T22:31:14.850" v="2"/>
          <pc:sldLayoutMkLst>
            <pc:docMk/>
            <pc:sldMasterMk cId="4002841828" sldId="2147483684"/>
            <pc:sldLayoutMk cId="1645221931" sldId="2147483701"/>
          </pc:sldLayoutMkLst>
        </pc:sldLayoutChg>
      </pc:sldMasterChg>
      <pc:sldMasterChg chg="add del addSldLayout delSldLayout">
        <pc:chgData name="Lewis, Melissa" userId="S::melissa.lewis@dmschools.org::aa03375f-02f4-49a4-bbca-79ec8e785162" providerId="AD" clId="Web-{1020B2F9-1C1A-616A-06E9-F91315A98C01}" dt="2019-08-28T22:32:05.976" v="5"/>
        <pc:sldMasterMkLst>
          <pc:docMk/>
          <pc:sldMasterMk cId="947477243" sldId="2147483709"/>
        </pc:sldMasterMkLst>
        <pc:sldLayoutChg chg="add del">
          <pc:chgData name="Lewis, Melissa" userId="S::melissa.lewis@dmschools.org::aa03375f-02f4-49a4-bbca-79ec8e785162" providerId="AD" clId="Web-{1020B2F9-1C1A-616A-06E9-F91315A98C01}" dt="2019-08-28T22:32:05.976" v="5"/>
          <pc:sldLayoutMkLst>
            <pc:docMk/>
            <pc:sldMasterMk cId="947477243" sldId="2147483709"/>
            <pc:sldLayoutMk cId="3969902577" sldId="2147483702"/>
          </pc:sldLayoutMkLst>
        </pc:sldLayoutChg>
        <pc:sldLayoutChg chg="add del">
          <pc:chgData name="Lewis, Melissa" userId="S::melissa.lewis@dmschools.org::aa03375f-02f4-49a4-bbca-79ec8e785162" providerId="AD" clId="Web-{1020B2F9-1C1A-616A-06E9-F91315A98C01}" dt="2019-08-28T22:32:05.976" v="5"/>
          <pc:sldLayoutMkLst>
            <pc:docMk/>
            <pc:sldMasterMk cId="947477243" sldId="2147483709"/>
            <pc:sldLayoutMk cId="2361724494" sldId="2147483703"/>
          </pc:sldLayoutMkLst>
        </pc:sldLayoutChg>
        <pc:sldLayoutChg chg="add del">
          <pc:chgData name="Lewis, Melissa" userId="S::melissa.lewis@dmschools.org::aa03375f-02f4-49a4-bbca-79ec8e785162" providerId="AD" clId="Web-{1020B2F9-1C1A-616A-06E9-F91315A98C01}" dt="2019-08-28T22:32:05.976" v="5"/>
          <pc:sldLayoutMkLst>
            <pc:docMk/>
            <pc:sldMasterMk cId="947477243" sldId="2147483709"/>
            <pc:sldLayoutMk cId="3869926926" sldId="2147483704"/>
          </pc:sldLayoutMkLst>
        </pc:sldLayoutChg>
        <pc:sldLayoutChg chg="add del">
          <pc:chgData name="Lewis, Melissa" userId="S::melissa.lewis@dmschools.org::aa03375f-02f4-49a4-bbca-79ec8e785162" providerId="AD" clId="Web-{1020B2F9-1C1A-616A-06E9-F91315A98C01}" dt="2019-08-28T22:32:05.976" v="5"/>
          <pc:sldLayoutMkLst>
            <pc:docMk/>
            <pc:sldMasterMk cId="947477243" sldId="2147483709"/>
            <pc:sldLayoutMk cId="3730956668" sldId="2147483705"/>
          </pc:sldLayoutMkLst>
        </pc:sldLayoutChg>
        <pc:sldLayoutChg chg="add del">
          <pc:chgData name="Lewis, Melissa" userId="S::melissa.lewis@dmschools.org::aa03375f-02f4-49a4-bbca-79ec8e785162" providerId="AD" clId="Web-{1020B2F9-1C1A-616A-06E9-F91315A98C01}" dt="2019-08-28T22:32:05.976" v="5"/>
          <pc:sldLayoutMkLst>
            <pc:docMk/>
            <pc:sldMasterMk cId="947477243" sldId="2147483709"/>
            <pc:sldLayoutMk cId="534183210" sldId="2147483706"/>
          </pc:sldLayoutMkLst>
        </pc:sldLayoutChg>
        <pc:sldLayoutChg chg="add del">
          <pc:chgData name="Lewis, Melissa" userId="S::melissa.lewis@dmschools.org::aa03375f-02f4-49a4-bbca-79ec8e785162" providerId="AD" clId="Web-{1020B2F9-1C1A-616A-06E9-F91315A98C01}" dt="2019-08-28T22:32:05.976" v="5"/>
          <pc:sldLayoutMkLst>
            <pc:docMk/>
            <pc:sldMasterMk cId="947477243" sldId="2147483709"/>
            <pc:sldLayoutMk cId="658848404" sldId="2147483707"/>
          </pc:sldLayoutMkLst>
        </pc:sldLayoutChg>
        <pc:sldLayoutChg chg="add del">
          <pc:chgData name="Lewis, Melissa" userId="S::melissa.lewis@dmschools.org::aa03375f-02f4-49a4-bbca-79ec8e785162" providerId="AD" clId="Web-{1020B2F9-1C1A-616A-06E9-F91315A98C01}" dt="2019-08-28T22:32:05.976" v="5"/>
          <pc:sldLayoutMkLst>
            <pc:docMk/>
            <pc:sldMasterMk cId="947477243" sldId="2147483709"/>
            <pc:sldLayoutMk cId="705177909" sldId="2147483708"/>
          </pc:sldLayoutMkLst>
        </pc:sldLayoutChg>
        <pc:sldLayoutChg chg="add del replId">
          <pc:chgData name="Lewis, Melissa" userId="S::melissa.lewis@dmschools.org::aa03375f-02f4-49a4-bbca-79ec8e785162" providerId="AD" clId="Web-{1020B2F9-1C1A-616A-06E9-F91315A98C01}" dt="2019-08-28T22:32:05.976" v="5"/>
          <pc:sldLayoutMkLst>
            <pc:docMk/>
            <pc:sldMasterMk cId="947477243" sldId="2147483709"/>
            <pc:sldLayoutMk cId="3320558075" sldId="2147483710"/>
          </pc:sldLayoutMkLst>
        </pc:sldLayoutChg>
        <pc:sldLayoutChg chg="add del replId">
          <pc:chgData name="Lewis, Melissa" userId="S::melissa.lewis@dmschools.org::aa03375f-02f4-49a4-bbca-79ec8e785162" providerId="AD" clId="Web-{1020B2F9-1C1A-616A-06E9-F91315A98C01}" dt="2019-08-28T22:32:05.976" v="5"/>
          <pc:sldLayoutMkLst>
            <pc:docMk/>
            <pc:sldMasterMk cId="947477243" sldId="2147483709"/>
            <pc:sldLayoutMk cId="2165770501" sldId="2147483711"/>
          </pc:sldLayoutMkLst>
        </pc:sldLayoutChg>
        <pc:sldLayoutChg chg="add del replId">
          <pc:chgData name="Lewis, Melissa" userId="S::melissa.lewis@dmschools.org::aa03375f-02f4-49a4-bbca-79ec8e785162" providerId="AD" clId="Web-{1020B2F9-1C1A-616A-06E9-F91315A98C01}" dt="2019-08-28T22:32:05.976" v="5"/>
          <pc:sldLayoutMkLst>
            <pc:docMk/>
            <pc:sldMasterMk cId="947477243" sldId="2147483709"/>
            <pc:sldLayoutMk cId="3332273545" sldId="2147483712"/>
          </pc:sldLayoutMkLst>
        </pc:sldLayoutChg>
        <pc:sldLayoutChg chg="add del replId">
          <pc:chgData name="Lewis, Melissa" userId="S::melissa.lewis@dmschools.org::aa03375f-02f4-49a4-bbca-79ec8e785162" providerId="AD" clId="Web-{1020B2F9-1C1A-616A-06E9-F91315A98C01}" dt="2019-08-28T22:32:05.976" v="5"/>
          <pc:sldLayoutMkLst>
            <pc:docMk/>
            <pc:sldMasterMk cId="947477243" sldId="2147483709"/>
            <pc:sldLayoutMk cId="1906826536" sldId="2147483713"/>
          </pc:sldLayoutMkLst>
        </pc:sldLayoutChg>
      </pc:sldMasterChg>
      <pc:sldMasterChg chg="add del addSldLayout delSldLayout modSldLayout">
        <pc:chgData name="Lewis, Melissa" userId="S::melissa.lewis@dmschools.org::aa03375f-02f4-49a4-bbca-79ec8e785162" providerId="AD" clId="Web-{1020B2F9-1C1A-616A-06E9-F91315A98C01}" dt="2019-08-28T22:32:13.133" v="6"/>
        <pc:sldMasterMkLst>
          <pc:docMk/>
          <pc:sldMasterMk cId="4203311229" sldId="2147483714"/>
        </pc:sldMasterMkLst>
        <pc:sldLayoutChg chg="add del mod replId">
          <pc:chgData name="Lewis, Melissa" userId="S::melissa.lewis@dmschools.org::aa03375f-02f4-49a4-bbca-79ec8e785162" providerId="AD" clId="Web-{1020B2F9-1C1A-616A-06E9-F91315A98C01}" dt="2019-08-28T22:32:13.133" v="6"/>
          <pc:sldLayoutMkLst>
            <pc:docMk/>
            <pc:sldMasterMk cId="4203311229" sldId="2147483714"/>
            <pc:sldLayoutMk cId="2106968113" sldId="2147483715"/>
          </pc:sldLayoutMkLst>
        </pc:sldLayoutChg>
        <pc:sldLayoutChg chg="add del mod replId">
          <pc:chgData name="Lewis, Melissa" userId="S::melissa.lewis@dmschools.org::aa03375f-02f4-49a4-bbca-79ec8e785162" providerId="AD" clId="Web-{1020B2F9-1C1A-616A-06E9-F91315A98C01}" dt="2019-08-28T22:32:13.133" v="6"/>
          <pc:sldLayoutMkLst>
            <pc:docMk/>
            <pc:sldMasterMk cId="4203311229" sldId="2147483714"/>
            <pc:sldLayoutMk cId="1674971999" sldId="2147483716"/>
          </pc:sldLayoutMkLst>
        </pc:sldLayoutChg>
        <pc:sldLayoutChg chg="add del mod replId">
          <pc:chgData name="Lewis, Melissa" userId="S::melissa.lewis@dmschools.org::aa03375f-02f4-49a4-bbca-79ec8e785162" providerId="AD" clId="Web-{1020B2F9-1C1A-616A-06E9-F91315A98C01}" dt="2019-08-28T22:32:13.133" v="6"/>
          <pc:sldLayoutMkLst>
            <pc:docMk/>
            <pc:sldMasterMk cId="4203311229" sldId="2147483714"/>
            <pc:sldLayoutMk cId="3243566104" sldId="2147483717"/>
          </pc:sldLayoutMkLst>
        </pc:sldLayoutChg>
        <pc:sldLayoutChg chg="add del mod replId">
          <pc:chgData name="Lewis, Melissa" userId="S::melissa.lewis@dmschools.org::aa03375f-02f4-49a4-bbca-79ec8e785162" providerId="AD" clId="Web-{1020B2F9-1C1A-616A-06E9-F91315A98C01}" dt="2019-08-28T22:32:13.133" v="6"/>
          <pc:sldLayoutMkLst>
            <pc:docMk/>
            <pc:sldMasterMk cId="4203311229" sldId="2147483714"/>
            <pc:sldLayoutMk cId="2034290048" sldId="2147483718"/>
          </pc:sldLayoutMkLst>
        </pc:sldLayoutChg>
        <pc:sldLayoutChg chg="add del mod replId">
          <pc:chgData name="Lewis, Melissa" userId="S::melissa.lewis@dmschools.org::aa03375f-02f4-49a4-bbca-79ec8e785162" providerId="AD" clId="Web-{1020B2F9-1C1A-616A-06E9-F91315A98C01}" dt="2019-08-28T22:32:13.133" v="6"/>
          <pc:sldLayoutMkLst>
            <pc:docMk/>
            <pc:sldMasterMk cId="4203311229" sldId="2147483714"/>
            <pc:sldLayoutMk cId="1087562657" sldId="2147483719"/>
          </pc:sldLayoutMkLst>
        </pc:sldLayoutChg>
        <pc:sldLayoutChg chg="add del mod replId">
          <pc:chgData name="Lewis, Melissa" userId="S::melissa.lewis@dmschools.org::aa03375f-02f4-49a4-bbca-79ec8e785162" providerId="AD" clId="Web-{1020B2F9-1C1A-616A-06E9-F91315A98C01}" dt="2019-08-28T22:32:13.133" v="6"/>
          <pc:sldLayoutMkLst>
            <pc:docMk/>
            <pc:sldMasterMk cId="4203311229" sldId="2147483714"/>
            <pc:sldLayoutMk cId="430536099" sldId="2147483720"/>
          </pc:sldLayoutMkLst>
        </pc:sldLayoutChg>
        <pc:sldLayoutChg chg="add del mod replId">
          <pc:chgData name="Lewis, Melissa" userId="S::melissa.lewis@dmschools.org::aa03375f-02f4-49a4-bbca-79ec8e785162" providerId="AD" clId="Web-{1020B2F9-1C1A-616A-06E9-F91315A98C01}" dt="2019-08-28T22:32:13.133" v="6"/>
          <pc:sldLayoutMkLst>
            <pc:docMk/>
            <pc:sldMasterMk cId="4203311229" sldId="2147483714"/>
            <pc:sldLayoutMk cId="3575815443" sldId="2147483721"/>
          </pc:sldLayoutMkLst>
        </pc:sldLayoutChg>
        <pc:sldLayoutChg chg="add del mod replId">
          <pc:chgData name="Lewis, Melissa" userId="S::melissa.lewis@dmschools.org::aa03375f-02f4-49a4-bbca-79ec8e785162" providerId="AD" clId="Web-{1020B2F9-1C1A-616A-06E9-F91315A98C01}" dt="2019-08-28T22:32:13.133" v="6"/>
          <pc:sldLayoutMkLst>
            <pc:docMk/>
            <pc:sldMasterMk cId="4203311229" sldId="2147483714"/>
            <pc:sldLayoutMk cId="4256838049" sldId="2147483722"/>
          </pc:sldLayoutMkLst>
        </pc:sldLayoutChg>
        <pc:sldLayoutChg chg="add del mod replId">
          <pc:chgData name="Lewis, Melissa" userId="S::melissa.lewis@dmschools.org::aa03375f-02f4-49a4-bbca-79ec8e785162" providerId="AD" clId="Web-{1020B2F9-1C1A-616A-06E9-F91315A98C01}" dt="2019-08-28T22:32:13.133" v="6"/>
          <pc:sldLayoutMkLst>
            <pc:docMk/>
            <pc:sldMasterMk cId="4203311229" sldId="2147483714"/>
            <pc:sldLayoutMk cId="2544151373" sldId="2147483723"/>
          </pc:sldLayoutMkLst>
        </pc:sldLayoutChg>
        <pc:sldLayoutChg chg="add del mod replId">
          <pc:chgData name="Lewis, Melissa" userId="S::melissa.lewis@dmschools.org::aa03375f-02f4-49a4-bbca-79ec8e785162" providerId="AD" clId="Web-{1020B2F9-1C1A-616A-06E9-F91315A98C01}" dt="2019-08-28T22:32:13.133" v="6"/>
          <pc:sldLayoutMkLst>
            <pc:docMk/>
            <pc:sldMasterMk cId="4203311229" sldId="2147483714"/>
            <pc:sldLayoutMk cId="3241140778" sldId="2147483724"/>
          </pc:sldLayoutMkLst>
        </pc:sldLayoutChg>
        <pc:sldLayoutChg chg="add del mod replId">
          <pc:chgData name="Lewis, Melissa" userId="S::melissa.lewis@dmschools.org::aa03375f-02f4-49a4-bbca-79ec8e785162" providerId="AD" clId="Web-{1020B2F9-1C1A-616A-06E9-F91315A98C01}" dt="2019-08-28T22:32:13.133" v="6"/>
          <pc:sldLayoutMkLst>
            <pc:docMk/>
            <pc:sldMasterMk cId="4203311229" sldId="2147483714"/>
            <pc:sldLayoutMk cId="634105562" sldId="2147483725"/>
          </pc:sldLayoutMkLst>
        </pc:sldLayoutChg>
      </pc:sldMasterChg>
      <pc:sldMasterChg chg="add addSldLayout modSldLayout">
        <pc:chgData name="Lewis, Melissa" userId="S::melissa.lewis@dmschools.org::aa03375f-02f4-49a4-bbca-79ec8e785162" providerId="AD" clId="Web-{1020B2F9-1C1A-616A-06E9-F91315A98C01}" dt="2019-08-28T22:32:13.133" v="6"/>
        <pc:sldMasterMkLst>
          <pc:docMk/>
          <pc:sldMasterMk cId="2457052101" sldId="2147483726"/>
        </pc:sldMasterMkLst>
        <pc:sldLayoutChg chg="add mod replId">
          <pc:chgData name="Lewis, Melissa" userId="S::melissa.lewis@dmschools.org::aa03375f-02f4-49a4-bbca-79ec8e785162" providerId="AD" clId="Web-{1020B2F9-1C1A-616A-06E9-F91315A98C01}" dt="2019-08-28T22:32:13.133" v="6"/>
          <pc:sldLayoutMkLst>
            <pc:docMk/>
            <pc:sldMasterMk cId="2457052101" sldId="2147483726"/>
            <pc:sldLayoutMk cId="1761250511" sldId="2147483727"/>
          </pc:sldLayoutMkLst>
        </pc:sldLayoutChg>
        <pc:sldLayoutChg chg="add mod replId">
          <pc:chgData name="Lewis, Melissa" userId="S::melissa.lewis@dmschools.org::aa03375f-02f4-49a4-bbca-79ec8e785162" providerId="AD" clId="Web-{1020B2F9-1C1A-616A-06E9-F91315A98C01}" dt="2019-08-28T22:32:13.133" v="6"/>
          <pc:sldLayoutMkLst>
            <pc:docMk/>
            <pc:sldMasterMk cId="2457052101" sldId="2147483726"/>
            <pc:sldLayoutMk cId="3693479131" sldId="2147483728"/>
          </pc:sldLayoutMkLst>
        </pc:sldLayoutChg>
        <pc:sldLayoutChg chg="add mod replId">
          <pc:chgData name="Lewis, Melissa" userId="S::melissa.lewis@dmschools.org::aa03375f-02f4-49a4-bbca-79ec8e785162" providerId="AD" clId="Web-{1020B2F9-1C1A-616A-06E9-F91315A98C01}" dt="2019-08-28T22:32:13.133" v="6"/>
          <pc:sldLayoutMkLst>
            <pc:docMk/>
            <pc:sldMasterMk cId="2457052101" sldId="2147483726"/>
            <pc:sldLayoutMk cId="4065921484" sldId="2147483729"/>
          </pc:sldLayoutMkLst>
        </pc:sldLayoutChg>
        <pc:sldLayoutChg chg="add mod replId">
          <pc:chgData name="Lewis, Melissa" userId="S::melissa.lewis@dmschools.org::aa03375f-02f4-49a4-bbca-79ec8e785162" providerId="AD" clId="Web-{1020B2F9-1C1A-616A-06E9-F91315A98C01}" dt="2019-08-28T22:32:13.133" v="6"/>
          <pc:sldLayoutMkLst>
            <pc:docMk/>
            <pc:sldMasterMk cId="2457052101" sldId="2147483726"/>
            <pc:sldLayoutMk cId="1699304177" sldId="2147483730"/>
          </pc:sldLayoutMkLst>
        </pc:sldLayoutChg>
        <pc:sldLayoutChg chg="add mod replId">
          <pc:chgData name="Lewis, Melissa" userId="S::melissa.lewis@dmschools.org::aa03375f-02f4-49a4-bbca-79ec8e785162" providerId="AD" clId="Web-{1020B2F9-1C1A-616A-06E9-F91315A98C01}" dt="2019-08-28T22:32:13.133" v="6"/>
          <pc:sldLayoutMkLst>
            <pc:docMk/>
            <pc:sldMasterMk cId="2457052101" sldId="2147483726"/>
            <pc:sldLayoutMk cId="3236263979" sldId="2147483731"/>
          </pc:sldLayoutMkLst>
        </pc:sldLayoutChg>
        <pc:sldLayoutChg chg="add mod replId">
          <pc:chgData name="Lewis, Melissa" userId="S::melissa.lewis@dmschools.org::aa03375f-02f4-49a4-bbca-79ec8e785162" providerId="AD" clId="Web-{1020B2F9-1C1A-616A-06E9-F91315A98C01}" dt="2019-08-28T22:32:13.133" v="6"/>
          <pc:sldLayoutMkLst>
            <pc:docMk/>
            <pc:sldMasterMk cId="2457052101" sldId="2147483726"/>
            <pc:sldLayoutMk cId="1561605169" sldId="2147483732"/>
          </pc:sldLayoutMkLst>
        </pc:sldLayoutChg>
        <pc:sldLayoutChg chg="add mod replId">
          <pc:chgData name="Lewis, Melissa" userId="S::melissa.lewis@dmschools.org::aa03375f-02f4-49a4-bbca-79ec8e785162" providerId="AD" clId="Web-{1020B2F9-1C1A-616A-06E9-F91315A98C01}" dt="2019-08-28T22:32:13.133" v="6"/>
          <pc:sldLayoutMkLst>
            <pc:docMk/>
            <pc:sldMasterMk cId="2457052101" sldId="2147483726"/>
            <pc:sldLayoutMk cId="931153358" sldId="2147483733"/>
          </pc:sldLayoutMkLst>
        </pc:sldLayoutChg>
        <pc:sldLayoutChg chg="add mod replId">
          <pc:chgData name="Lewis, Melissa" userId="S::melissa.lewis@dmschools.org::aa03375f-02f4-49a4-bbca-79ec8e785162" providerId="AD" clId="Web-{1020B2F9-1C1A-616A-06E9-F91315A98C01}" dt="2019-08-28T22:32:13.133" v="6"/>
          <pc:sldLayoutMkLst>
            <pc:docMk/>
            <pc:sldMasterMk cId="2457052101" sldId="2147483726"/>
            <pc:sldLayoutMk cId="1122614711" sldId="2147483734"/>
          </pc:sldLayoutMkLst>
        </pc:sldLayoutChg>
        <pc:sldLayoutChg chg="add mod replId">
          <pc:chgData name="Lewis, Melissa" userId="S::melissa.lewis@dmschools.org::aa03375f-02f4-49a4-bbca-79ec8e785162" providerId="AD" clId="Web-{1020B2F9-1C1A-616A-06E9-F91315A98C01}" dt="2019-08-28T22:32:13.133" v="6"/>
          <pc:sldLayoutMkLst>
            <pc:docMk/>
            <pc:sldMasterMk cId="2457052101" sldId="2147483726"/>
            <pc:sldLayoutMk cId="1782612095" sldId="2147483735"/>
          </pc:sldLayoutMkLst>
        </pc:sldLayoutChg>
        <pc:sldLayoutChg chg="add mod replId">
          <pc:chgData name="Lewis, Melissa" userId="S::melissa.lewis@dmschools.org::aa03375f-02f4-49a4-bbca-79ec8e785162" providerId="AD" clId="Web-{1020B2F9-1C1A-616A-06E9-F91315A98C01}" dt="2019-08-28T22:32:13.133" v="6"/>
          <pc:sldLayoutMkLst>
            <pc:docMk/>
            <pc:sldMasterMk cId="2457052101" sldId="2147483726"/>
            <pc:sldLayoutMk cId="2133038016" sldId="2147483736"/>
          </pc:sldLayoutMkLst>
        </pc:sldLayoutChg>
        <pc:sldLayoutChg chg="add mod replId">
          <pc:chgData name="Lewis, Melissa" userId="S::melissa.lewis@dmschools.org::aa03375f-02f4-49a4-bbca-79ec8e785162" providerId="AD" clId="Web-{1020B2F9-1C1A-616A-06E9-F91315A98C01}" dt="2019-08-28T22:32:13.133" v="6"/>
          <pc:sldLayoutMkLst>
            <pc:docMk/>
            <pc:sldMasterMk cId="2457052101" sldId="2147483726"/>
            <pc:sldLayoutMk cId="623312907" sldId="2147483737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2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038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312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479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921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304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263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605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53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614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612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70521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32FF3-EA67-4027-958D-ECF1FABFC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9873" y="273855"/>
            <a:ext cx="7950984" cy="1081705"/>
          </a:xfrm>
        </p:spPr>
        <p:txBody>
          <a:bodyPr/>
          <a:lstStyle/>
          <a:p>
            <a:pPr algn="l"/>
            <a:r>
              <a:rPr lang="en-US" dirty="0">
                <a:cs typeface="Arial"/>
              </a:rPr>
              <a:t>An Acrostic Poem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6A0BF-5AD4-4516-B73E-99DC992048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24507" y="1031324"/>
            <a:ext cx="5991053" cy="543556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400" b="1" dirty="0">
                <a:cs typeface="Arial"/>
              </a:rPr>
              <a:t>Major fan of books and movies</a:t>
            </a:r>
          </a:p>
          <a:p>
            <a:pPr marL="0" indent="0">
              <a:buNone/>
            </a:pPr>
            <a:r>
              <a:rPr lang="en-US" sz="2400" b="1" dirty="0">
                <a:cs typeface="Arial"/>
              </a:rPr>
              <a:t>Instigator of laughter</a:t>
            </a:r>
          </a:p>
          <a:p>
            <a:pPr marL="0" indent="0">
              <a:buNone/>
            </a:pPr>
            <a:r>
              <a:rPr lang="en-US" sz="2400" b="1" dirty="0">
                <a:cs typeface="Arial"/>
              </a:rPr>
              <a:t>Such a delight </a:t>
            </a:r>
          </a:p>
          <a:p>
            <a:pPr marL="0" indent="0">
              <a:buNone/>
            </a:pPr>
            <a:r>
              <a:rPr lang="en-US" sz="2400" b="1" dirty="0">
                <a:cs typeface="Arial"/>
              </a:rPr>
              <a:t>Strange, yet relatable</a:t>
            </a:r>
          </a:p>
          <a:p>
            <a:pPr marL="0" indent="0">
              <a:buNone/>
            </a:pPr>
            <a:r>
              <a:rPr lang="en-US" sz="2400" b="1" dirty="0">
                <a:cs typeface="Arial"/>
              </a:rPr>
              <a:t>Lively after her morning coffee</a:t>
            </a:r>
          </a:p>
          <a:p>
            <a:pPr marL="0" indent="0">
              <a:buNone/>
            </a:pPr>
            <a:r>
              <a:rPr lang="en-US" sz="2400" b="1" dirty="0">
                <a:cs typeface="Arial"/>
              </a:rPr>
              <a:t>Easily annoyed</a:t>
            </a:r>
          </a:p>
          <a:p>
            <a:pPr marL="0" indent="0">
              <a:buNone/>
            </a:pPr>
            <a:r>
              <a:rPr lang="en-US" sz="2400" b="1" dirty="0">
                <a:cs typeface="Arial"/>
              </a:rPr>
              <a:t>Willing to go on adventures</a:t>
            </a:r>
          </a:p>
          <a:p>
            <a:pPr marL="0" indent="0">
              <a:buNone/>
            </a:pPr>
            <a:r>
              <a:rPr lang="en-US" sz="2400" b="1" dirty="0">
                <a:cs typeface="Arial"/>
              </a:rPr>
              <a:t>Imaginative</a:t>
            </a:r>
          </a:p>
          <a:p>
            <a:pPr marL="0" indent="0">
              <a:buNone/>
            </a:pPr>
            <a:r>
              <a:rPr lang="en-US" sz="2400" b="1" dirty="0">
                <a:cs typeface="Arial"/>
              </a:rPr>
              <a:t>So excited for this year's 8th graders</a:t>
            </a:r>
          </a:p>
        </p:txBody>
      </p:sp>
      <p:pic>
        <p:nvPicPr>
          <p:cNvPr id="33" name="Picture 34" descr="A close up of a sign&#10;&#10;Description generated with high confidence">
            <a:extLst>
              <a:ext uri="{FF2B5EF4-FFF2-40B4-BE49-F238E27FC236}">
                <a16:creationId xmlns:a16="http://schemas.microsoft.com/office/drawing/2014/main" id="{8DF100C3-016E-4C1F-A42B-E4CF60037F9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62950" y="2126798"/>
            <a:ext cx="2913932" cy="2928309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446C3424-34F2-4FED-9A6E-428A7559ADEB}"/>
              </a:ext>
            </a:extLst>
          </p:cNvPr>
          <p:cNvSpPr txBox="1"/>
          <p:nvPr/>
        </p:nvSpPr>
        <p:spPr>
          <a:xfrm>
            <a:off x="7211683" y="928777"/>
            <a:ext cx="3965275" cy="489364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cs typeface="Arial"/>
              </a:rPr>
              <a:t>Directions for making an Acrostic Poem:</a:t>
            </a:r>
          </a:p>
          <a:p>
            <a:endParaRPr lang="en-US" sz="2400" dirty="0">
              <a:cs typeface="Arial"/>
            </a:endParaRPr>
          </a:p>
          <a:p>
            <a:r>
              <a:rPr lang="en-US" sz="2400" dirty="0">
                <a:cs typeface="Arial"/>
              </a:rPr>
              <a:t>1. Write your first name (and last if you wish) down the side of your paper.</a:t>
            </a:r>
          </a:p>
          <a:p>
            <a:endParaRPr lang="en-US" sz="2400" dirty="0">
              <a:cs typeface="Arial"/>
            </a:endParaRPr>
          </a:p>
          <a:p>
            <a:r>
              <a:rPr lang="en-US" sz="2400" dirty="0">
                <a:cs typeface="Arial"/>
              </a:rPr>
              <a:t>2. on each line, write a word, phrase or sentence that describes you and starts with that letter.</a:t>
            </a:r>
            <a:endParaRPr lang="en-US" dirty="0">
              <a:cs typeface="Arial"/>
            </a:endParaRPr>
          </a:p>
          <a:p>
            <a:endParaRPr lang="en-US" sz="2400" dirty="0">
              <a:cs typeface="Arial"/>
            </a:endParaRPr>
          </a:p>
          <a:p>
            <a:r>
              <a:rPr lang="en-US" sz="2400" dirty="0">
                <a:cs typeface="Arial"/>
              </a:rPr>
              <a:t>You have 4 minutes.</a:t>
            </a:r>
          </a:p>
        </p:txBody>
      </p:sp>
    </p:spTree>
    <p:extLst>
      <p:ext uri="{BB962C8B-B14F-4D97-AF65-F5344CB8AC3E}">
        <p14:creationId xmlns:p14="http://schemas.microsoft.com/office/powerpoint/2010/main" val="34278992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69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MS Shell Dlg 2</vt:lpstr>
      <vt:lpstr>Wingdings</vt:lpstr>
      <vt:lpstr>Wingdings 3</vt:lpstr>
      <vt:lpstr>Madison</vt:lpstr>
      <vt:lpstr>An Acrostic Poem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Lewis, Melissa</dc:creator>
  <cp:lastModifiedBy>Lewis, Melissa</cp:lastModifiedBy>
  <cp:revision>128</cp:revision>
  <dcterms:created xsi:type="dcterms:W3CDTF">2013-07-15T20:26:40Z</dcterms:created>
  <dcterms:modified xsi:type="dcterms:W3CDTF">2019-08-28T22:49:16Z</dcterms:modified>
</cp:coreProperties>
</file>