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3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3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799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5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9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49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5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8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1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9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5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ED35F-D85E-4496-BAD5-35841A30493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444F0-9F43-415B-92EA-E3A1B1293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2" y="91441"/>
            <a:ext cx="3029820" cy="1996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75" y="2088193"/>
            <a:ext cx="43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Labor Day Lewis Family Reunion 2017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19" y="705499"/>
            <a:ext cx="3409557" cy="1618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96586" y="-1396"/>
            <a:ext cx="360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Graduation: Graceland University 2001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857" y="2592576"/>
            <a:ext cx="3010382" cy="1452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5" y="2882789"/>
            <a:ext cx="2461532" cy="2461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1621" y="2612555"/>
            <a:ext cx="2408384" cy="150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730" y="132238"/>
            <a:ext cx="2412819" cy="13511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40265" y="1512031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Olympic Games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331" y="4361588"/>
            <a:ext cx="1289847" cy="1289847"/>
          </a:xfrm>
          <a:prstGeom prst="rect">
            <a:avLst/>
          </a:prstGeom>
        </p:spPr>
      </p:pic>
      <p:sp>
        <p:nvSpPr>
          <p:cNvPr id="14" name="AutoShape 2" descr="Image result for new zealand mt maunganu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761" y="4856884"/>
            <a:ext cx="2934854" cy="1245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927" y="6102491"/>
            <a:ext cx="454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Mt. </a:t>
            </a:r>
            <a:r>
              <a:rPr lang="en-US" dirty="0" err="1" smtClean="0"/>
              <a:t>Maunganui</a:t>
            </a:r>
            <a:r>
              <a:rPr lang="en-US" dirty="0" smtClean="0"/>
              <a:t> New Zealand  - the only mountain I’ve climbed to the top of.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3241" y="4223789"/>
            <a:ext cx="1458859" cy="9672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693" y="1253277"/>
            <a:ext cx="1526268" cy="1098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63868" y="5425303"/>
            <a:ext cx="1871526" cy="12074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99631" y="4981614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Tahiti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63867" y="2493873"/>
            <a:ext cx="1714093" cy="10682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6620" y="5141316"/>
            <a:ext cx="2513245" cy="14074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63464" y="5059623"/>
            <a:ext cx="1712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Diet Coke with a wedge of lime!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3811" y="5752178"/>
            <a:ext cx="1560179" cy="9158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3532" y="2772493"/>
            <a:ext cx="1697493" cy="12170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532" y="2858004"/>
            <a:ext cx="2148173" cy="15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6884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284</TotalTime>
  <Words>38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Trebuchet MS</vt:lpstr>
      <vt:lpstr>Berlin</vt:lpstr>
      <vt:lpstr>PowerPoint Presentation</vt:lpstr>
    </vt:vector>
  </TitlesOfParts>
  <Company>DES MOINES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Melissa</dc:creator>
  <cp:lastModifiedBy>Lewis, Melissa</cp:lastModifiedBy>
  <cp:revision>6</cp:revision>
  <dcterms:created xsi:type="dcterms:W3CDTF">2019-08-29T17:00:47Z</dcterms:created>
  <dcterms:modified xsi:type="dcterms:W3CDTF">2019-08-29T21:45:19Z</dcterms:modified>
</cp:coreProperties>
</file>